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4"/>
  </p:sldMasterIdLst>
  <p:notesMasterIdLst>
    <p:notesMasterId r:id="rId29"/>
  </p:notesMasterIdLst>
  <p:handoutMasterIdLst>
    <p:handoutMasterId r:id="rId30"/>
  </p:handoutMasterIdLst>
  <p:sldIdLst>
    <p:sldId id="323" r:id="rId5"/>
    <p:sldId id="326" r:id="rId6"/>
    <p:sldId id="357" r:id="rId7"/>
    <p:sldId id="321" r:id="rId8"/>
    <p:sldId id="343" r:id="rId9"/>
    <p:sldId id="344" r:id="rId10"/>
    <p:sldId id="327" r:id="rId11"/>
    <p:sldId id="345" r:id="rId12"/>
    <p:sldId id="358" r:id="rId13"/>
    <p:sldId id="359" r:id="rId14"/>
    <p:sldId id="360" r:id="rId15"/>
    <p:sldId id="361" r:id="rId16"/>
    <p:sldId id="346" r:id="rId17"/>
    <p:sldId id="347" r:id="rId18"/>
    <p:sldId id="328" r:id="rId19"/>
    <p:sldId id="348" r:id="rId20"/>
    <p:sldId id="350" r:id="rId21"/>
    <p:sldId id="351" r:id="rId22"/>
    <p:sldId id="352" r:id="rId23"/>
    <p:sldId id="354" r:id="rId24"/>
    <p:sldId id="355" r:id="rId25"/>
    <p:sldId id="356" r:id="rId26"/>
    <p:sldId id="362" r:id="rId27"/>
    <p:sldId id="363" r:id="rId28"/>
  </p:sldIdLst>
  <p:sldSz cx="12192000" cy="6858000"/>
  <p:notesSz cx="6858000" cy="9144000"/>
  <p:defaultTextStyle>
    <a:defPPr rtl="0">
      <a:defRPr lang="ru-RU"/>
    </a:defPPr>
    <a:lvl1pPr marL="0" algn="l" defTabSz="457200" rtl="0" eaLnBrk="1" latinLnBrk="0" hangingPunct="1">
      <a:defRPr lang="ru-RU" sz="1800" kern="1200">
        <a:solidFill>
          <a:schemeClr val="tx1"/>
        </a:solidFill>
        <a:latin typeface="+mn-lt"/>
        <a:ea typeface="+mn-ea"/>
        <a:cs typeface="+mn-cs"/>
      </a:defRPr>
    </a:lvl1pPr>
    <a:lvl2pPr marL="457200" algn="l" defTabSz="457200" rtl="0" eaLnBrk="1" latinLnBrk="0" hangingPunct="1">
      <a:defRPr lang="ru-RU" sz="1800" kern="1200">
        <a:solidFill>
          <a:schemeClr val="tx1"/>
        </a:solidFill>
        <a:latin typeface="+mn-lt"/>
        <a:ea typeface="+mn-ea"/>
        <a:cs typeface="+mn-cs"/>
      </a:defRPr>
    </a:lvl2pPr>
    <a:lvl3pPr marL="914400" algn="l" defTabSz="457200" rtl="0" eaLnBrk="1" latinLnBrk="0" hangingPunct="1">
      <a:defRPr lang="ru-RU" sz="1800" kern="1200">
        <a:solidFill>
          <a:schemeClr val="tx1"/>
        </a:solidFill>
        <a:latin typeface="+mn-lt"/>
        <a:ea typeface="+mn-ea"/>
        <a:cs typeface="+mn-cs"/>
      </a:defRPr>
    </a:lvl3pPr>
    <a:lvl4pPr marL="1371600" algn="l" defTabSz="457200" rtl="0" eaLnBrk="1" latinLnBrk="0" hangingPunct="1">
      <a:defRPr lang="ru-RU" sz="1800" kern="1200">
        <a:solidFill>
          <a:schemeClr val="tx1"/>
        </a:solidFill>
        <a:latin typeface="+mn-lt"/>
        <a:ea typeface="+mn-ea"/>
        <a:cs typeface="+mn-cs"/>
      </a:defRPr>
    </a:lvl4pPr>
    <a:lvl5pPr marL="1828800" algn="l" defTabSz="457200" rtl="0" eaLnBrk="1" latinLnBrk="0" hangingPunct="1">
      <a:defRPr lang="ru-RU" sz="1800" kern="1200">
        <a:solidFill>
          <a:schemeClr val="tx1"/>
        </a:solidFill>
        <a:latin typeface="+mn-lt"/>
        <a:ea typeface="+mn-ea"/>
        <a:cs typeface="+mn-cs"/>
      </a:defRPr>
    </a:lvl5pPr>
    <a:lvl6pPr marL="2286000" algn="l" defTabSz="457200" rtl="0" eaLnBrk="1" latinLnBrk="0" hangingPunct="1">
      <a:defRPr lang="ru-RU" sz="1800" kern="1200">
        <a:solidFill>
          <a:schemeClr val="tx1"/>
        </a:solidFill>
        <a:latin typeface="+mn-lt"/>
        <a:ea typeface="+mn-ea"/>
        <a:cs typeface="+mn-cs"/>
      </a:defRPr>
    </a:lvl6pPr>
    <a:lvl7pPr marL="2743200" algn="l" defTabSz="457200" rtl="0" eaLnBrk="1" latinLnBrk="0" hangingPunct="1">
      <a:defRPr lang="ru-RU" sz="1800" kern="1200">
        <a:solidFill>
          <a:schemeClr val="tx1"/>
        </a:solidFill>
        <a:latin typeface="+mn-lt"/>
        <a:ea typeface="+mn-ea"/>
        <a:cs typeface="+mn-cs"/>
      </a:defRPr>
    </a:lvl7pPr>
    <a:lvl8pPr marL="3200400" algn="l" defTabSz="457200" rtl="0" eaLnBrk="1" latinLnBrk="0" hangingPunct="1">
      <a:defRPr lang="ru-RU" sz="1800" kern="1200">
        <a:solidFill>
          <a:schemeClr val="tx1"/>
        </a:solidFill>
        <a:latin typeface="+mn-lt"/>
        <a:ea typeface="+mn-ea"/>
        <a:cs typeface="+mn-cs"/>
      </a:defRPr>
    </a:lvl8pPr>
    <a:lvl9pPr marL="3657600" algn="l" defTabSz="457200" rtl="0" eaLnBrk="1" latinLnBrk="0" hangingPunct="1">
      <a:defRPr lang="ru-RU"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95916"/>
  </p:normalViewPr>
  <p:slideViewPr>
    <p:cSldViewPr snapToGrid="0">
      <p:cViewPr varScale="1">
        <p:scale>
          <a:sx n="153" d="100"/>
          <a:sy n="153" d="100"/>
        </p:scale>
        <p:origin x="760" y="17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06" d="100"/>
          <a:sy n="106" d="100"/>
        </p:scale>
        <p:origin x="4134" y="1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163D8686-C1FD-1319-FDB6-CEBC01DA3E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a:p>
        </p:txBody>
      </p:sp>
      <p:sp>
        <p:nvSpPr>
          <p:cNvPr id="3" name="Дата 2">
            <a:extLst>
              <a:ext uri="{FF2B5EF4-FFF2-40B4-BE49-F238E27FC236}">
                <a16:creationId xmlns:a16="http://schemas.microsoft.com/office/drawing/2014/main" id="{99769D44-E857-9941-FF9E-1EF1DF1976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ru-RU" sz="1200"/>
            </a:lvl1pPr>
          </a:lstStyle>
          <a:p>
            <a:pPr rtl="0"/>
            <a:fld id="{B0B5EA4C-4271-4181-9333-9C0297886D70}" type="datetimeFigureOut">
              <a:rPr lang="ru-RU" smtClean="0"/>
              <a:t>25.10.2025</a:t>
            </a:fld>
            <a:endParaRPr lang="ru-RU"/>
          </a:p>
        </p:txBody>
      </p:sp>
      <p:sp>
        <p:nvSpPr>
          <p:cNvPr id="4" name="Нижний колонтитул 3">
            <a:extLst>
              <a:ext uri="{FF2B5EF4-FFF2-40B4-BE49-F238E27FC236}">
                <a16:creationId xmlns:a16="http://schemas.microsoft.com/office/drawing/2014/main" id="{4EE5874B-5C3B-BC5C-236A-486D10C6DA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a:p>
        </p:txBody>
      </p:sp>
      <p:sp>
        <p:nvSpPr>
          <p:cNvPr id="5" name="Номер слайда 4">
            <a:extLst>
              <a:ext uri="{FF2B5EF4-FFF2-40B4-BE49-F238E27FC236}">
                <a16:creationId xmlns:a16="http://schemas.microsoft.com/office/drawing/2014/main" id="{2B32740F-6F7D-F4F0-53BD-7BB585DCD7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948B5327-8DC1-4295-905D-FC97B0D39CFA}" type="slidenum">
              <a:rPr lang="ru-RU" smtClean="0"/>
              <a:t>‹#›</a:t>
            </a:fld>
            <a:endParaRPr lang="ru-RU"/>
          </a:p>
        </p:txBody>
      </p:sp>
    </p:spTree>
    <p:extLst>
      <p:ext uri="{BB962C8B-B14F-4D97-AF65-F5344CB8AC3E}">
        <p14:creationId xmlns:p14="http://schemas.microsoft.com/office/powerpoint/2010/main" val="1708667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ru-RU" sz="1200"/>
            </a:lvl1pPr>
          </a:lstStyle>
          <a:p>
            <a:pPr rtl="0"/>
            <a:fld id="{FF8B987B-6643-43AA-9B56-509B80CCD0F3}" type="datetimeFigureOut">
              <a:rPr lang="ru-RU" smtClean="0"/>
              <a:t>25.10.2025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ru-RU"/>
            </a:defPPr>
          </a:lstStyle>
          <a:p>
            <a:pPr rtl="0"/>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ru-RU"/>
            </a:defPPr>
          </a:lstStyle>
          <a:p>
            <a:pPr lvl="0" rtl="0"/>
            <a:r>
              <a:rPr lang="ru-RU"/>
              <a:t>Щелкните, чтобы изменить стили текста образца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DC0D42F3-CDD5-4B19-B3DB-7C5223465AF0}" type="slidenum">
              <a:rPr lang="ru-RU" smtClean="0"/>
              <a:t>‹#›</a:t>
            </a:fld>
            <a:endParaRPr lang="ru-RU"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lang="ru-RU" sz="1200" kern="1200">
        <a:solidFill>
          <a:schemeClr val="tx1"/>
        </a:solidFill>
        <a:latin typeface="+mn-lt"/>
        <a:ea typeface="+mn-ea"/>
        <a:cs typeface="+mn-cs"/>
      </a:defRPr>
    </a:lvl1pPr>
    <a:lvl2pPr marL="457200" algn="l" defTabSz="914400" rtl="0" eaLnBrk="1" latinLnBrk="0" hangingPunct="1">
      <a:defRPr lang="ru-RU" sz="1200" kern="1200">
        <a:solidFill>
          <a:schemeClr val="tx1"/>
        </a:solidFill>
        <a:latin typeface="+mn-lt"/>
        <a:ea typeface="+mn-ea"/>
        <a:cs typeface="+mn-cs"/>
      </a:defRPr>
    </a:lvl2pPr>
    <a:lvl3pPr marL="914400" algn="l" defTabSz="914400" rtl="0" eaLnBrk="1" latinLnBrk="0" hangingPunct="1">
      <a:defRPr lang="ru-RU" sz="1200" kern="1200">
        <a:solidFill>
          <a:schemeClr val="tx1"/>
        </a:solidFill>
        <a:latin typeface="+mn-lt"/>
        <a:ea typeface="+mn-ea"/>
        <a:cs typeface="+mn-cs"/>
      </a:defRPr>
    </a:lvl3pPr>
    <a:lvl4pPr marL="1371600" algn="l" defTabSz="914400" rtl="0" eaLnBrk="1" latinLnBrk="0" hangingPunct="1">
      <a:defRPr lang="ru-RU" sz="1200" kern="1200">
        <a:solidFill>
          <a:schemeClr val="tx1"/>
        </a:solidFill>
        <a:latin typeface="+mn-lt"/>
        <a:ea typeface="+mn-ea"/>
        <a:cs typeface="+mn-cs"/>
      </a:defRPr>
    </a:lvl4pPr>
    <a:lvl5pPr marL="1828800" algn="l" defTabSz="914400" rtl="0" eaLnBrk="1" latinLnBrk="0" hangingPunct="1">
      <a:defRPr lang="ru-RU" sz="1200" kern="1200">
        <a:solidFill>
          <a:schemeClr val="tx1"/>
        </a:solidFill>
        <a:latin typeface="+mn-lt"/>
        <a:ea typeface="+mn-ea"/>
        <a:cs typeface="+mn-cs"/>
      </a:defRPr>
    </a:lvl5pPr>
    <a:lvl6pPr marL="2286000" algn="l" defTabSz="914400" rtl="0" eaLnBrk="1" latinLnBrk="0" hangingPunct="1">
      <a:defRPr lang="ru-RU" sz="1200" kern="1200">
        <a:solidFill>
          <a:schemeClr val="tx1"/>
        </a:solidFill>
        <a:latin typeface="+mn-lt"/>
        <a:ea typeface="+mn-ea"/>
        <a:cs typeface="+mn-cs"/>
      </a:defRPr>
    </a:lvl6pPr>
    <a:lvl7pPr marL="2743200" algn="l" defTabSz="914400" rtl="0" eaLnBrk="1" latinLnBrk="0" hangingPunct="1">
      <a:defRPr lang="ru-RU" sz="1200" kern="1200">
        <a:solidFill>
          <a:schemeClr val="tx1"/>
        </a:solidFill>
        <a:latin typeface="+mn-lt"/>
        <a:ea typeface="+mn-ea"/>
        <a:cs typeface="+mn-cs"/>
      </a:defRPr>
    </a:lvl7pPr>
    <a:lvl8pPr marL="3200400" algn="l" defTabSz="914400" rtl="0" eaLnBrk="1" latinLnBrk="0" hangingPunct="1">
      <a:defRPr lang="ru-RU" sz="1200" kern="1200">
        <a:solidFill>
          <a:schemeClr val="tx1"/>
        </a:solidFill>
        <a:latin typeface="+mn-lt"/>
        <a:ea typeface="+mn-ea"/>
        <a:cs typeface="+mn-cs"/>
      </a:defRPr>
    </a:lvl8pPr>
    <a:lvl9pPr marL="3657600" algn="l" defTabSz="914400" rtl="0" eaLnBrk="1" latinLnBrk="0" hangingPunct="1">
      <a:defRPr lang="ru-RU"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1</a:t>
            </a:fld>
            <a:endParaRPr lang="ru-RU" dirty="0"/>
          </a:p>
        </p:txBody>
      </p:sp>
    </p:spTree>
    <p:extLst>
      <p:ext uri="{BB962C8B-B14F-4D97-AF65-F5344CB8AC3E}">
        <p14:creationId xmlns:p14="http://schemas.microsoft.com/office/powerpoint/2010/main" val="377534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E4636-CF5D-35B6-4EFC-B05E484994B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D18DDF48-B71C-B0A2-7B7C-DEEF877F77CA}"/>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C605069-DAF9-026A-1C14-05492DA1B4AD}"/>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6172E816-4D31-F9CF-136A-B60CA5DD083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10</a:t>
            </a:fld>
            <a:endParaRPr lang="ru-RU" dirty="0"/>
          </a:p>
        </p:txBody>
      </p:sp>
    </p:spTree>
    <p:extLst>
      <p:ext uri="{BB962C8B-B14F-4D97-AF65-F5344CB8AC3E}">
        <p14:creationId xmlns:p14="http://schemas.microsoft.com/office/powerpoint/2010/main" val="3783481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E4636-CF5D-35B6-4EFC-B05E484994B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D18DDF48-B71C-B0A2-7B7C-DEEF877F77CA}"/>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C605069-DAF9-026A-1C14-05492DA1B4AD}"/>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6172E816-4D31-F9CF-136A-B60CA5DD083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11</a:t>
            </a:fld>
            <a:endParaRPr lang="ru-RU" dirty="0"/>
          </a:p>
        </p:txBody>
      </p:sp>
    </p:spTree>
    <p:extLst>
      <p:ext uri="{BB962C8B-B14F-4D97-AF65-F5344CB8AC3E}">
        <p14:creationId xmlns:p14="http://schemas.microsoft.com/office/powerpoint/2010/main" val="3265702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E4636-CF5D-35B6-4EFC-B05E484994B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D18DDF48-B71C-B0A2-7B7C-DEEF877F77CA}"/>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C605069-DAF9-026A-1C14-05492DA1B4AD}"/>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6172E816-4D31-F9CF-136A-B60CA5DD083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12</a:t>
            </a:fld>
            <a:endParaRPr lang="ru-RU" dirty="0"/>
          </a:p>
        </p:txBody>
      </p:sp>
    </p:spTree>
    <p:extLst>
      <p:ext uri="{BB962C8B-B14F-4D97-AF65-F5344CB8AC3E}">
        <p14:creationId xmlns:p14="http://schemas.microsoft.com/office/powerpoint/2010/main" val="2473433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46B01-D7B4-A006-2B3C-3F74F7630F2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704F4DD-85F8-44CF-3635-748F011D3027}"/>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E2577DC1-2A92-5FBA-12C9-7620556AC029}"/>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3E02ED33-E41D-91F7-CE49-68DA5E474C31}"/>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13</a:t>
            </a:fld>
            <a:endParaRPr lang="ru-RU" dirty="0"/>
          </a:p>
        </p:txBody>
      </p:sp>
    </p:spTree>
    <p:extLst>
      <p:ext uri="{BB962C8B-B14F-4D97-AF65-F5344CB8AC3E}">
        <p14:creationId xmlns:p14="http://schemas.microsoft.com/office/powerpoint/2010/main" val="2113919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AFB83-83FA-EA19-85C3-341BE8015178}"/>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75251FEB-21A7-14AA-18EE-CCE7DC5049C1}"/>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59B72C4-FFA5-D6DC-F1FC-D038F7BB3797}"/>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DD94BDC6-2B24-E028-C424-6499EAA8DC69}"/>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14</a:t>
            </a:fld>
            <a:endParaRPr lang="ru-RU" dirty="0"/>
          </a:p>
        </p:txBody>
      </p:sp>
    </p:spTree>
    <p:extLst>
      <p:ext uri="{BB962C8B-B14F-4D97-AF65-F5344CB8AC3E}">
        <p14:creationId xmlns:p14="http://schemas.microsoft.com/office/powerpoint/2010/main" val="66728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15</a:t>
            </a:fld>
            <a:endParaRPr lang="ru-RU" dirty="0"/>
          </a:p>
        </p:txBody>
      </p:sp>
    </p:spTree>
    <p:extLst>
      <p:ext uri="{BB962C8B-B14F-4D97-AF65-F5344CB8AC3E}">
        <p14:creationId xmlns:p14="http://schemas.microsoft.com/office/powerpoint/2010/main" val="2139129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A204B-0F98-84C1-CF36-E72D7F8F3AE7}"/>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91C7513F-D51C-E470-33E7-DA5608A2EE22}"/>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077DE047-8455-A4BE-EF0F-76C5678B8242}"/>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D6778250-961B-721B-D1E7-540CC772870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16</a:t>
            </a:fld>
            <a:endParaRPr lang="ru-RU" dirty="0"/>
          </a:p>
        </p:txBody>
      </p:sp>
    </p:spTree>
    <p:extLst>
      <p:ext uri="{BB962C8B-B14F-4D97-AF65-F5344CB8AC3E}">
        <p14:creationId xmlns:p14="http://schemas.microsoft.com/office/powerpoint/2010/main" val="1538823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EF9F1-4746-470C-E20C-7DE5739E676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422F8E00-11EB-BBAD-17F0-34E69C6ABDD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FFC24AAF-A03F-F717-77F0-3418966D822D}"/>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EA0E9946-8334-283C-7B73-0D758040367A}"/>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17</a:t>
            </a:fld>
            <a:endParaRPr lang="ru-RU" dirty="0"/>
          </a:p>
        </p:txBody>
      </p:sp>
    </p:spTree>
    <p:extLst>
      <p:ext uri="{BB962C8B-B14F-4D97-AF65-F5344CB8AC3E}">
        <p14:creationId xmlns:p14="http://schemas.microsoft.com/office/powerpoint/2010/main" val="79921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48CAD-0CAB-A781-9037-FF78CFF285BF}"/>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3E84D1E4-6BA7-74C9-2F7C-C2A2CFA737C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747CB55-79F6-C16F-716A-62A90E77D161}"/>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0406FA56-E435-C302-357A-FE223018F733}"/>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18</a:t>
            </a:fld>
            <a:endParaRPr lang="ru-RU" dirty="0"/>
          </a:p>
        </p:txBody>
      </p:sp>
    </p:spTree>
    <p:extLst>
      <p:ext uri="{BB962C8B-B14F-4D97-AF65-F5344CB8AC3E}">
        <p14:creationId xmlns:p14="http://schemas.microsoft.com/office/powerpoint/2010/main" val="3420699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C6CC2-64DF-5D82-D999-D38F726EED22}"/>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B210BADC-A489-7E82-DC5E-6D70603AFDDE}"/>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E2149A36-F545-74F9-6BE5-B652E44122BB}"/>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1A690CA7-9473-74D2-27A3-DA2F0B36E19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19</a:t>
            </a:fld>
            <a:endParaRPr lang="ru-RU" dirty="0"/>
          </a:p>
        </p:txBody>
      </p:sp>
    </p:spTree>
    <p:extLst>
      <p:ext uri="{BB962C8B-B14F-4D97-AF65-F5344CB8AC3E}">
        <p14:creationId xmlns:p14="http://schemas.microsoft.com/office/powerpoint/2010/main" val="310485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2</a:t>
            </a:fld>
            <a:endParaRPr lang="ru-RU" dirty="0"/>
          </a:p>
        </p:txBody>
      </p:sp>
    </p:spTree>
    <p:extLst>
      <p:ext uri="{BB962C8B-B14F-4D97-AF65-F5344CB8AC3E}">
        <p14:creationId xmlns:p14="http://schemas.microsoft.com/office/powerpoint/2010/main" val="4074002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65AD3-CA02-460A-6CD1-A618D5B887C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EF6BD071-3068-7D9C-09F4-997096C83624}"/>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AD5B885A-F877-8C5D-B93A-C9EF96F2C90F}"/>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9CA76AFC-F886-FB2F-F451-766656A80E62}"/>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20</a:t>
            </a:fld>
            <a:endParaRPr lang="ru-RU" dirty="0"/>
          </a:p>
        </p:txBody>
      </p:sp>
    </p:spTree>
    <p:extLst>
      <p:ext uri="{BB962C8B-B14F-4D97-AF65-F5344CB8AC3E}">
        <p14:creationId xmlns:p14="http://schemas.microsoft.com/office/powerpoint/2010/main" val="3352903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5F2BA-F60F-03A4-4861-2E9988159D57}"/>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66AD010-A318-5CB1-B49A-D6AAAC2FDE2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BFE7AB5-0520-5933-15AC-4D27412C4E5D}"/>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75A2C502-E0D5-2D03-CC63-A81E431E697D}"/>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21</a:t>
            </a:fld>
            <a:endParaRPr lang="ru-RU" dirty="0"/>
          </a:p>
        </p:txBody>
      </p:sp>
    </p:spTree>
    <p:extLst>
      <p:ext uri="{BB962C8B-B14F-4D97-AF65-F5344CB8AC3E}">
        <p14:creationId xmlns:p14="http://schemas.microsoft.com/office/powerpoint/2010/main" val="2682108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1F896-3F8F-733C-4B2D-0BD53E032C1C}"/>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B4433EA-F4A8-5CAD-9818-B8E9E1A23BA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E1C67B12-F3AD-BA0D-962F-98EF3433FFA0}"/>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A14264E3-7719-C47B-6AC7-25CDA50869B3}"/>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22</a:t>
            </a:fld>
            <a:endParaRPr lang="ru-RU" dirty="0"/>
          </a:p>
        </p:txBody>
      </p:sp>
    </p:spTree>
    <p:extLst>
      <p:ext uri="{BB962C8B-B14F-4D97-AF65-F5344CB8AC3E}">
        <p14:creationId xmlns:p14="http://schemas.microsoft.com/office/powerpoint/2010/main" val="1728753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1F896-3F8F-733C-4B2D-0BD53E032C1C}"/>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B4433EA-F4A8-5CAD-9818-B8E9E1A23BA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E1C67B12-F3AD-BA0D-962F-98EF3433FFA0}"/>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A14264E3-7719-C47B-6AC7-25CDA50869B3}"/>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23</a:t>
            </a:fld>
            <a:endParaRPr lang="ru-RU" dirty="0"/>
          </a:p>
        </p:txBody>
      </p:sp>
    </p:spTree>
    <p:extLst>
      <p:ext uri="{BB962C8B-B14F-4D97-AF65-F5344CB8AC3E}">
        <p14:creationId xmlns:p14="http://schemas.microsoft.com/office/powerpoint/2010/main" val="2368807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24</a:t>
            </a:fld>
            <a:endParaRPr lang="ru-RU" dirty="0"/>
          </a:p>
        </p:txBody>
      </p:sp>
    </p:spTree>
    <p:extLst>
      <p:ext uri="{BB962C8B-B14F-4D97-AF65-F5344CB8AC3E}">
        <p14:creationId xmlns:p14="http://schemas.microsoft.com/office/powerpoint/2010/main" val="238255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3</a:t>
            </a:fld>
            <a:endParaRPr lang="ru-RU" dirty="0"/>
          </a:p>
        </p:txBody>
      </p:sp>
    </p:spTree>
    <p:extLst>
      <p:ext uri="{BB962C8B-B14F-4D97-AF65-F5344CB8AC3E}">
        <p14:creationId xmlns:p14="http://schemas.microsoft.com/office/powerpoint/2010/main" val="639853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4</a:t>
            </a:fld>
            <a:endParaRPr lang="ru-RU" dirty="0"/>
          </a:p>
        </p:txBody>
      </p:sp>
    </p:spTree>
    <p:extLst>
      <p:ext uri="{BB962C8B-B14F-4D97-AF65-F5344CB8AC3E}">
        <p14:creationId xmlns:p14="http://schemas.microsoft.com/office/powerpoint/2010/main" val="4074835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A3527-7497-B6A6-0978-9258F6EB7D99}"/>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56C403B-2577-0123-E505-BE602B33F56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E8DFD19-E69E-ADB9-AF70-61A5989B6B83}"/>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AB050C8E-B54D-BF80-D504-4557D0DD200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5</a:t>
            </a:fld>
            <a:endParaRPr lang="ru-RU" dirty="0"/>
          </a:p>
        </p:txBody>
      </p:sp>
    </p:spTree>
    <p:extLst>
      <p:ext uri="{BB962C8B-B14F-4D97-AF65-F5344CB8AC3E}">
        <p14:creationId xmlns:p14="http://schemas.microsoft.com/office/powerpoint/2010/main" val="69309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1BBCE-529C-1E91-E45A-C68C8EF89D08}"/>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7F38828-5E1D-DE79-11F8-97B23170CEB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4D1E1B2-48AF-3494-ED94-68885223310B}"/>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18A37DB8-20B4-4AE5-2034-60AFF1A28801}"/>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6</a:t>
            </a:fld>
            <a:endParaRPr lang="ru-RU" dirty="0"/>
          </a:p>
        </p:txBody>
      </p:sp>
    </p:spTree>
    <p:extLst>
      <p:ext uri="{BB962C8B-B14F-4D97-AF65-F5344CB8AC3E}">
        <p14:creationId xmlns:p14="http://schemas.microsoft.com/office/powerpoint/2010/main" val="237151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7</a:t>
            </a:fld>
            <a:endParaRPr lang="ru-RU" dirty="0"/>
          </a:p>
        </p:txBody>
      </p:sp>
    </p:spTree>
    <p:extLst>
      <p:ext uri="{BB962C8B-B14F-4D97-AF65-F5344CB8AC3E}">
        <p14:creationId xmlns:p14="http://schemas.microsoft.com/office/powerpoint/2010/main" val="1424812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E4636-CF5D-35B6-4EFC-B05E484994B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D18DDF48-B71C-B0A2-7B7C-DEEF877F77CA}"/>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C605069-DAF9-026A-1C14-05492DA1B4AD}"/>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6172E816-4D31-F9CF-136A-B60CA5DD083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8</a:t>
            </a:fld>
            <a:endParaRPr lang="ru-RU" dirty="0"/>
          </a:p>
        </p:txBody>
      </p:sp>
    </p:spTree>
    <p:extLst>
      <p:ext uri="{BB962C8B-B14F-4D97-AF65-F5344CB8AC3E}">
        <p14:creationId xmlns:p14="http://schemas.microsoft.com/office/powerpoint/2010/main" val="3671093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E4636-CF5D-35B6-4EFC-B05E484994B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D18DDF48-B71C-B0A2-7B7C-DEEF877F77CA}"/>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C605069-DAF9-026A-1C14-05492DA1B4AD}"/>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6172E816-4D31-F9CF-136A-B60CA5DD083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9</a:t>
            </a:fld>
            <a:endParaRPr lang="ru-RU" dirty="0"/>
          </a:p>
        </p:txBody>
      </p:sp>
    </p:spTree>
    <p:extLst>
      <p:ext uri="{BB962C8B-B14F-4D97-AF65-F5344CB8AC3E}">
        <p14:creationId xmlns:p14="http://schemas.microsoft.com/office/powerpoint/2010/main" val="289315443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svg"/><Relationship Id="rId7" Type="http://schemas.openxmlformats.org/officeDocument/2006/relationships/image" Target="../media/image5.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Заголовок">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Графический объект 4">
            <a:extLst>
              <a:ext uri="{FF2B5EF4-FFF2-40B4-BE49-F238E27FC236}">
                <a16:creationId xmlns:a16="http://schemas.microsoft.com/office/drawing/2014/main" id="{A87D9900-95AD-EC4F-B7E1-959F0521034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50000"/>
          <a:stretch>
            <a:fillRect/>
          </a:stretch>
        </p:blipFill>
        <p:spPr>
          <a:xfrm>
            <a:off x="999081" y="2"/>
            <a:ext cx="4389120" cy="2194559"/>
          </a:xfrm>
          <a:custGeom>
            <a:avLst/>
            <a:gdLst>
              <a:gd name="connsiteX0" fmla="*/ 0 w 4389120"/>
              <a:gd name="connsiteY0" fmla="*/ 0 h 2194559"/>
              <a:gd name="connsiteX1" fmla="*/ 4389120 w 4389120"/>
              <a:gd name="connsiteY1" fmla="*/ 0 h 2194559"/>
              <a:gd name="connsiteX2" fmla="*/ 4389120 w 4389120"/>
              <a:gd name="connsiteY2" fmla="*/ 2194559 h 2194559"/>
              <a:gd name="connsiteX3" fmla="*/ 0 w 43891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389120" h="2194559">
                <a:moveTo>
                  <a:pt x="0" y="0"/>
                </a:moveTo>
                <a:lnTo>
                  <a:pt x="4389120" y="0"/>
                </a:lnTo>
                <a:lnTo>
                  <a:pt x="4389120" y="2194559"/>
                </a:lnTo>
                <a:lnTo>
                  <a:pt x="0" y="2194559"/>
                </a:lnTo>
                <a:close/>
              </a:path>
            </a:pathLst>
          </a:custGeom>
        </p:spPr>
      </p:pic>
      <p:pic>
        <p:nvPicPr>
          <p:cNvPr id="6" name="Графический объект 5">
            <a:extLst>
              <a:ext uri="{FF2B5EF4-FFF2-40B4-BE49-F238E27FC236}">
                <a16:creationId xmlns:a16="http://schemas.microsoft.com/office/drawing/2014/main" id="{F600C6AD-400C-F5F8-0A07-09147BFB8CE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l="27924"/>
          <a:stretch>
            <a:fillRect/>
          </a:stretch>
        </p:blipFill>
        <p:spPr>
          <a:xfrm>
            <a:off x="0" y="191268"/>
            <a:ext cx="2916372" cy="4389120"/>
          </a:xfrm>
          <a:custGeom>
            <a:avLst/>
            <a:gdLst>
              <a:gd name="connsiteX0" fmla="*/ 0 w 2916372"/>
              <a:gd name="connsiteY0" fmla="*/ 0 h 4389120"/>
              <a:gd name="connsiteX1" fmla="*/ 2916372 w 2916372"/>
              <a:gd name="connsiteY1" fmla="*/ 0 h 4389120"/>
              <a:gd name="connsiteX2" fmla="*/ 2916372 w 2916372"/>
              <a:gd name="connsiteY2" fmla="*/ 4389120 h 4389120"/>
              <a:gd name="connsiteX3" fmla="*/ 0 w 2916372"/>
              <a:gd name="connsiteY3" fmla="*/ 4389120 h 4389120"/>
            </a:gdLst>
            <a:ahLst/>
            <a:cxnLst>
              <a:cxn ang="0">
                <a:pos x="connsiteX0" y="connsiteY0"/>
              </a:cxn>
              <a:cxn ang="0">
                <a:pos x="connsiteX1" y="connsiteY1"/>
              </a:cxn>
              <a:cxn ang="0">
                <a:pos x="connsiteX2" y="connsiteY2"/>
              </a:cxn>
              <a:cxn ang="0">
                <a:pos x="connsiteX3" y="connsiteY3"/>
              </a:cxn>
            </a:cxnLst>
            <a:rect l="l" t="t" r="r" b="b"/>
            <a:pathLst>
              <a:path w="2916372" h="4389120">
                <a:moveTo>
                  <a:pt x="0" y="0"/>
                </a:moveTo>
                <a:lnTo>
                  <a:pt x="2916372" y="0"/>
                </a:lnTo>
                <a:lnTo>
                  <a:pt x="2916372" y="4389120"/>
                </a:lnTo>
                <a:lnTo>
                  <a:pt x="0" y="4389120"/>
                </a:lnTo>
                <a:close/>
              </a:path>
            </a:pathLst>
          </a:custGeom>
        </p:spPr>
      </p:pic>
      <p:pic>
        <p:nvPicPr>
          <p:cNvPr id="7" name="Графический объект 6">
            <a:extLst>
              <a:ext uri="{FF2B5EF4-FFF2-40B4-BE49-F238E27FC236}">
                <a16:creationId xmlns:a16="http://schemas.microsoft.com/office/drawing/2014/main" id="{3301EBB8-0583-30D5-D5C9-6064F992C3A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l="12529" b="23302"/>
          <a:stretch>
            <a:fillRect/>
          </a:stretch>
        </p:blipFill>
        <p:spPr>
          <a:xfrm>
            <a:off x="0" y="3632200"/>
            <a:ext cx="3839210" cy="3261166"/>
          </a:xfrm>
          <a:custGeom>
            <a:avLst/>
            <a:gdLst>
              <a:gd name="connsiteX0" fmla="*/ 0 w 3839210"/>
              <a:gd name="connsiteY0" fmla="*/ 0 h 3261166"/>
              <a:gd name="connsiteX1" fmla="*/ 3839210 w 3839210"/>
              <a:gd name="connsiteY1" fmla="*/ 0 h 3261166"/>
              <a:gd name="connsiteX2" fmla="*/ 3839210 w 3839210"/>
              <a:gd name="connsiteY2" fmla="*/ 3261166 h 3261166"/>
              <a:gd name="connsiteX3" fmla="*/ 0 w 3839210"/>
              <a:gd name="connsiteY3" fmla="*/ 3261166 h 3261166"/>
            </a:gdLst>
            <a:ahLst/>
            <a:cxnLst>
              <a:cxn ang="0">
                <a:pos x="connsiteX0" y="connsiteY0"/>
              </a:cxn>
              <a:cxn ang="0">
                <a:pos x="connsiteX1" y="connsiteY1"/>
              </a:cxn>
              <a:cxn ang="0">
                <a:pos x="connsiteX2" y="connsiteY2"/>
              </a:cxn>
              <a:cxn ang="0">
                <a:pos x="connsiteX3" y="connsiteY3"/>
              </a:cxn>
            </a:cxnLst>
            <a:rect l="l" t="t" r="r" b="b"/>
            <a:pathLst>
              <a:path w="3839210" h="3261166">
                <a:moveTo>
                  <a:pt x="0" y="0"/>
                </a:moveTo>
                <a:lnTo>
                  <a:pt x="3839210" y="0"/>
                </a:lnTo>
                <a:lnTo>
                  <a:pt x="3839210" y="3261166"/>
                </a:lnTo>
                <a:lnTo>
                  <a:pt x="0" y="3261166"/>
                </a:lnTo>
                <a:close/>
              </a:path>
            </a:pathLst>
          </a:custGeom>
        </p:spPr>
      </p:pic>
      <p:pic>
        <p:nvPicPr>
          <p:cNvPr id="9" name="Графический объект 8">
            <a:extLst>
              <a:ext uri="{FF2B5EF4-FFF2-40B4-BE49-F238E27FC236}">
                <a16:creationId xmlns:a16="http://schemas.microsoft.com/office/drawing/2014/main" id="{4E425898-E19E-D66B-9FE6-55FE52BAB781}"/>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441049" y="602835"/>
            <a:ext cx="202311" cy="219456"/>
          </a:xfrm>
          <a:prstGeom prst="rect">
            <a:avLst/>
          </a:prstGeom>
        </p:spPr>
      </p:pic>
      <p:sp>
        <p:nvSpPr>
          <p:cNvPr id="2" name="Заголовок 1">
            <a:extLst>
              <a:ext uri="{FF2B5EF4-FFF2-40B4-BE49-F238E27FC236}">
                <a16:creationId xmlns:a16="http://schemas.microsoft.com/office/drawing/2014/main" id="{5E5783E0-630B-D6BD-1914-F6A39C57307F}"/>
              </a:ext>
            </a:extLst>
          </p:cNvPr>
          <p:cNvSpPr>
            <a:spLocks noGrp="1"/>
          </p:cNvSpPr>
          <p:nvPr>
            <p:ph type="title" hasCustomPrompt="1"/>
          </p:nvPr>
        </p:nvSpPr>
        <p:spPr>
          <a:xfrm>
            <a:off x="3330801" y="1140460"/>
            <a:ext cx="8001256" cy="5166360"/>
          </a:xfrm>
        </p:spPr>
        <p:txBody>
          <a:bodyPr rtlCol="0" anchor="ctr"/>
          <a:lstStyle>
            <a:lvl1pPr>
              <a:lnSpc>
                <a:spcPct val="75000"/>
              </a:lnSpc>
              <a:spcBef>
                <a:spcPts val="600"/>
              </a:spcBef>
              <a:spcAft>
                <a:spcPts val="1200"/>
              </a:spcAft>
              <a:defRPr lang="ru-RU" sz="7200" baseline="0"/>
            </a:lvl1pPr>
          </a:lstStyle>
          <a:p>
            <a:pPr rtl="0"/>
            <a:r>
              <a:rPr lang="ru-RU"/>
              <a:t>Заголовок слайда</a:t>
            </a:r>
          </a:p>
        </p:txBody>
      </p:sp>
    </p:spTree>
    <p:extLst>
      <p:ext uri="{BB962C8B-B14F-4D97-AF65-F5344CB8AC3E}">
        <p14:creationId xmlns:p14="http://schemas.microsoft.com/office/powerpoint/2010/main" val="3810956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Содержимое + таблица">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4" name="Объект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94358" y="2417765"/>
            <a:ext cx="6680202" cy="3967795"/>
          </a:xfrm>
        </p:spPr>
        <p:txBody>
          <a:bodyPr lIns="45720" rtlCol="0">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lang="ru-RU" sz="2000" b="0"/>
            </a:lvl1pPr>
            <a:lvl2pPr marL="740664" indent="-283464">
              <a:lnSpc>
                <a:spcPct val="120000"/>
              </a:lnSpc>
              <a:spcBef>
                <a:spcPts val="500"/>
              </a:spcBef>
              <a:spcAft>
                <a:spcPts val="600"/>
              </a:spcAft>
              <a:buClr>
                <a:schemeClr val="bg1"/>
              </a:buClr>
              <a:buFont typeface="Arial" panose="020B0604020202020204" pitchFamily="34" charset="0"/>
              <a:buChar char="•"/>
              <a:defRPr lang="ru-RU" sz="2000" b="0"/>
            </a:lvl2pPr>
            <a:lvl3pPr marL="1257300" indent="-342900">
              <a:lnSpc>
                <a:spcPct val="120000"/>
              </a:lnSpc>
              <a:spcBef>
                <a:spcPts val="1000"/>
              </a:spcBef>
              <a:spcAft>
                <a:spcPts val="600"/>
              </a:spcAft>
              <a:buClr>
                <a:schemeClr val="bg1"/>
              </a:buClr>
              <a:buFont typeface="Arial" panose="020B0604020202020204" pitchFamily="34" charset="0"/>
              <a:buChar char="•"/>
              <a:defRPr lang="ru-RU" sz="2000" b="0"/>
            </a:lvl3pPr>
            <a:lvl4pPr marL="1714500" indent="-342900">
              <a:lnSpc>
                <a:spcPct val="120000"/>
              </a:lnSpc>
              <a:spcBef>
                <a:spcPts val="1000"/>
              </a:spcBef>
              <a:spcAft>
                <a:spcPts val="600"/>
              </a:spcAft>
              <a:buClr>
                <a:schemeClr val="bg1"/>
              </a:buClr>
              <a:buFont typeface="Arial" panose="020B0604020202020204" pitchFamily="34" charset="0"/>
              <a:buChar char="•"/>
              <a:defRPr lang="ru-RU" sz="2000" b="0"/>
            </a:lvl4pPr>
            <a:lvl5pPr marL="2114550" indent="-285750">
              <a:lnSpc>
                <a:spcPct val="120000"/>
              </a:lnSpc>
              <a:spcBef>
                <a:spcPts val="1000"/>
              </a:spcBef>
              <a:spcAft>
                <a:spcPts val="600"/>
              </a:spcAft>
              <a:buClr>
                <a:schemeClr val="bg1"/>
              </a:buClr>
              <a:buFont typeface="Arial" panose="020B0604020202020204" pitchFamily="34" charset="0"/>
              <a:buChar char="•"/>
              <a:defRPr lang="ru-RU" sz="20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7" name="Местозаполнитель таблицы 6">
            <a:extLst>
              <a:ext uri="{FF2B5EF4-FFF2-40B4-BE49-F238E27FC236}">
                <a16:creationId xmlns:a16="http://schemas.microsoft.com/office/drawing/2014/main" id="{8B30A748-E024-5BE9-6F18-C89041707629}"/>
              </a:ext>
            </a:extLst>
          </p:cNvPr>
          <p:cNvSpPr>
            <a:spLocks noGrp="1"/>
          </p:cNvSpPr>
          <p:nvPr>
            <p:ph type="tbl" sz="quarter" idx="12"/>
          </p:nvPr>
        </p:nvSpPr>
        <p:spPr>
          <a:xfrm>
            <a:off x="7823200" y="2417763"/>
            <a:ext cx="3838248" cy="3967794"/>
          </a:xfrm>
        </p:spPr>
        <p:txBody>
          <a:bodyPr rtlCol="0"/>
          <a:lstStyle>
            <a:defPPr>
              <a:defRPr lang="ru-RU"/>
            </a:defPPr>
          </a:lstStyle>
          <a:p>
            <a:pPr rtl="0"/>
            <a:r>
              <a:rPr lang="ru-RU"/>
              <a:t>Щелкните значок, чтобы добавить таблицу</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11672275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Таблица">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7" name="Местозаполнитель таблицы 6">
            <a:extLst>
              <a:ext uri="{FF2B5EF4-FFF2-40B4-BE49-F238E27FC236}">
                <a16:creationId xmlns:a16="http://schemas.microsoft.com/office/drawing/2014/main" id="{8B30A748-E024-5BE9-6F18-C89041707629}"/>
              </a:ext>
            </a:extLst>
          </p:cNvPr>
          <p:cNvSpPr>
            <a:spLocks noGrp="1"/>
          </p:cNvSpPr>
          <p:nvPr>
            <p:ph type="tbl" sz="quarter" idx="12"/>
          </p:nvPr>
        </p:nvSpPr>
        <p:spPr>
          <a:xfrm>
            <a:off x="566724" y="2417763"/>
            <a:ext cx="11094724" cy="3967794"/>
          </a:xfrm>
        </p:spPr>
        <p:txBody>
          <a:bodyPr rtlCol="0"/>
          <a:lstStyle>
            <a:lvl1pPr>
              <a:defRPr lang="ru-RU"/>
            </a:lvl1pPr>
          </a:lstStyle>
          <a:p>
            <a:pPr rtl="0"/>
            <a:r>
              <a:rPr lang="ru-RU"/>
              <a:t>Щелкните значок, чтобы добавить таблицу</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29149877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Два элемента содержимого 2">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4" name="Объект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51487" y="2392441"/>
            <a:ext cx="6977073" cy="3967795"/>
          </a:xfrm>
        </p:spPr>
        <p:txBody>
          <a:bodyPr rtlCol="0">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lang="ru-RU" sz="2000" b="0"/>
            </a:lvl1pPr>
            <a:lvl2pPr marL="800100" indent="-342900">
              <a:lnSpc>
                <a:spcPct val="120000"/>
              </a:lnSpc>
              <a:spcBef>
                <a:spcPts val="1000"/>
              </a:spcBef>
              <a:spcAft>
                <a:spcPts val="600"/>
              </a:spcAft>
              <a:buClr>
                <a:schemeClr val="bg1"/>
              </a:buClr>
              <a:buFont typeface="Arial" panose="020B0604020202020204" pitchFamily="34" charset="0"/>
              <a:buChar char="•"/>
              <a:defRPr lang="ru-RU" sz="1800" b="0"/>
            </a:lvl2pPr>
            <a:lvl3pPr marL="1257300" indent="-342900">
              <a:lnSpc>
                <a:spcPct val="120000"/>
              </a:lnSpc>
              <a:spcBef>
                <a:spcPts val="1000"/>
              </a:spcBef>
              <a:spcAft>
                <a:spcPts val="600"/>
              </a:spcAft>
              <a:buClr>
                <a:schemeClr val="bg1"/>
              </a:buClr>
              <a:buFont typeface="Arial" panose="020B0604020202020204" pitchFamily="34" charset="0"/>
              <a:buChar char="•"/>
              <a:defRPr lang="ru-RU" sz="1600" b="0"/>
            </a:lvl3pPr>
            <a:lvl4pPr marL="1714500" indent="-342900">
              <a:lnSpc>
                <a:spcPct val="120000"/>
              </a:lnSpc>
              <a:spcBef>
                <a:spcPts val="1000"/>
              </a:spcBef>
              <a:spcAft>
                <a:spcPts val="600"/>
              </a:spcAft>
              <a:buClr>
                <a:schemeClr val="bg1"/>
              </a:buClr>
              <a:buFont typeface="Arial" panose="020B0604020202020204" pitchFamily="34" charset="0"/>
              <a:buChar char="•"/>
              <a:defRPr lang="ru-RU" sz="1400" b="0"/>
            </a:lvl4pPr>
            <a:lvl5pPr marL="2114550" indent="-285750">
              <a:lnSpc>
                <a:spcPct val="120000"/>
              </a:lnSpc>
              <a:spcBef>
                <a:spcPts val="1000"/>
              </a:spcBef>
              <a:spcAft>
                <a:spcPts val="600"/>
              </a:spcAft>
              <a:buClr>
                <a:schemeClr val="bg1"/>
              </a:buClr>
              <a:buFont typeface="Arial" panose="020B0604020202020204" pitchFamily="34" charset="0"/>
              <a:buChar char="•"/>
              <a:defRPr lang="ru-RU" sz="12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8005773" y="2392440"/>
            <a:ext cx="3655675" cy="3967795"/>
          </a:xfrm>
        </p:spPr>
        <p:txBody>
          <a:bodyPr rtlCol="0">
            <a:normAutofit/>
          </a:bodyPr>
          <a:lstStyle>
            <a:lvl1pPr marL="0" indent="0">
              <a:lnSpc>
                <a:spcPct val="120000"/>
              </a:lnSpc>
              <a:spcBef>
                <a:spcPts val="600"/>
              </a:spcBef>
              <a:spcAft>
                <a:spcPts val="1200"/>
              </a:spcAft>
              <a:buClr>
                <a:schemeClr val="bg1"/>
              </a:buClr>
              <a:buFont typeface="Arial" panose="020B0604020202020204" pitchFamily="34" charset="0"/>
              <a:buNone/>
              <a:defRPr lang="ru-RU" sz="2000" b="0"/>
            </a:lvl1pPr>
            <a:lvl2pPr marL="347472" indent="-342900">
              <a:lnSpc>
                <a:spcPct val="120000"/>
              </a:lnSpc>
              <a:spcBef>
                <a:spcPts val="600"/>
              </a:spcBef>
              <a:spcAft>
                <a:spcPts val="1200"/>
              </a:spcAft>
              <a:buClr>
                <a:schemeClr val="bg1"/>
              </a:buClr>
              <a:buFont typeface="Arial" panose="020B0604020202020204" pitchFamily="34" charset="0"/>
              <a:buChar char="•"/>
              <a:defRPr lang="ru-RU" sz="2000" b="0"/>
            </a:lvl2pPr>
            <a:lvl3pPr marL="713232" indent="-342900">
              <a:lnSpc>
                <a:spcPct val="120000"/>
              </a:lnSpc>
              <a:spcBef>
                <a:spcPts val="600"/>
              </a:spcBef>
              <a:spcAft>
                <a:spcPts val="1200"/>
              </a:spcAft>
              <a:buClr>
                <a:schemeClr val="bg1"/>
              </a:buClr>
              <a:buFont typeface="Arial" panose="020B0604020202020204" pitchFamily="34" charset="0"/>
              <a:buChar char="•"/>
              <a:defRPr lang="ru-RU" sz="2000" b="0"/>
            </a:lvl3pPr>
            <a:lvl4pPr marL="1078992" indent="-342900">
              <a:lnSpc>
                <a:spcPct val="120000"/>
              </a:lnSpc>
              <a:spcBef>
                <a:spcPts val="600"/>
              </a:spcBef>
              <a:spcAft>
                <a:spcPts val="1200"/>
              </a:spcAft>
              <a:buClr>
                <a:schemeClr val="bg1"/>
              </a:buClr>
              <a:buFont typeface="Arial" panose="020B0604020202020204" pitchFamily="34" charset="0"/>
              <a:buChar char="•"/>
              <a:defRPr lang="ru-RU" sz="2000" b="0"/>
            </a:lvl4pPr>
            <a:lvl5pPr marL="1837944" indent="-285750">
              <a:lnSpc>
                <a:spcPct val="120000"/>
              </a:lnSpc>
              <a:spcBef>
                <a:spcPts val="600"/>
              </a:spcBef>
              <a:spcAft>
                <a:spcPts val="1200"/>
              </a:spcAft>
              <a:buClr>
                <a:schemeClr val="bg1"/>
              </a:buClr>
              <a:buFont typeface="Arial" panose="020B0604020202020204" pitchFamily="34" charset="0"/>
              <a:buChar char="•"/>
              <a:defRPr lang="ru-RU" sz="20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41933736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Заключение">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2" name="Графический объект 1">
            <a:extLst>
              <a:ext uri="{FF2B5EF4-FFF2-40B4-BE49-F238E27FC236}">
                <a16:creationId xmlns:a16="http://schemas.microsoft.com/office/drawing/2014/main" id="{619982B1-35C2-DE4A-CC6C-C7EF3864FDD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pic>
        <p:nvPicPr>
          <p:cNvPr id="3" name="Графический объект 2">
            <a:extLst>
              <a:ext uri="{FF2B5EF4-FFF2-40B4-BE49-F238E27FC236}">
                <a16:creationId xmlns:a16="http://schemas.microsoft.com/office/drawing/2014/main" id="{11330D7F-AB80-0985-7B65-80D66CC8410A}"/>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r="51653" b="49194"/>
          <a:stretch>
            <a:fillRect/>
          </a:stretch>
        </p:blipFill>
        <p:spPr>
          <a:xfrm>
            <a:off x="10095411" y="4663440"/>
            <a:ext cx="2121988" cy="2229926"/>
          </a:xfrm>
          <a:custGeom>
            <a:avLst/>
            <a:gdLst>
              <a:gd name="connsiteX0" fmla="*/ 0 w 2121988"/>
              <a:gd name="connsiteY0" fmla="*/ 0 h 2229926"/>
              <a:gd name="connsiteX1" fmla="*/ 2121988 w 2121988"/>
              <a:gd name="connsiteY1" fmla="*/ 0 h 2229926"/>
              <a:gd name="connsiteX2" fmla="*/ 2121988 w 2121988"/>
              <a:gd name="connsiteY2" fmla="*/ 2229926 h 2229926"/>
              <a:gd name="connsiteX3" fmla="*/ 0 w 2121988"/>
              <a:gd name="connsiteY3" fmla="*/ 2229926 h 2229926"/>
            </a:gdLst>
            <a:ahLst/>
            <a:cxnLst>
              <a:cxn ang="0">
                <a:pos x="connsiteX0" y="connsiteY0"/>
              </a:cxn>
              <a:cxn ang="0">
                <a:pos x="connsiteX1" y="connsiteY1"/>
              </a:cxn>
              <a:cxn ang="0">
                <a:pos x="connsiteX2" y="connsiteY2"/>
              </a:cxn>
              <a:cxn ang="0">
                <a:pos x="connsiteX3" y="connsiteY3"/>
              </a:cxn>
            </a:cxnLst>
            <a:rect l="l" t="t" r="r" b="b"/>
            <a:pathLst>
              <a:path w="2121988" h="2229926">
                <a:moveTo>
                  <a:pt x="0" y="0"/>
                </a:moveTo>
                <a:lnTo>
                  <a:pt x="2121988" y="0"/>
                </a:lnTo>
                <a:lnTo>
                  <a:pt x="2121988" y="2229926"/>
                </a:lnTo>
                <a:lnTo>
                  <a:pt x="0" y="2229926"/>
                </a:lnTo>
                <a:close/>
              </a:path>
            </a:pathLst>
          </a:custGeom>
        </p:spPr>
      </p:pic>
      <p:pic>
        <p:nvPicPr>
          <p:cNvPr id="4" name="Графический объект 3">
            <a:extLst>
              <a:ext uri="{FF2B5EF4-FFF2-40B4-BE49-F238E27FC236}">
                <a16:creationId xmlns:a16="http://schemas.microsoft.com/office/drawing/2014/main" id="{355AA66F-C4B1-E34A-8E6B-F893310B2E1E}"/>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t="50000"/>
          <a:stretch>
            <a:fillRect/>
          </a:stretch>
        </p:blipFill>
        <p:spPr>
          <a:xfrm>
            <a:off x="6228080" y="2"/>
            <a:ext cx="4046220" cy="2194559"/>
          </a:xfrm>
          <a:custGeom>
            <a:avLst/>
            <a:gdLst>
              <a:gd name="connsiteX0" fmla="*/ 0 w 4046220"/>
              <a:gd name="connsiteY0" fmla="*/ 0 h 2194559"/>
              <a:gd name="connsiteX1" fmla="*/ 4046220 w 4046220"/>
              <a:gd name="connsiteY1" fmla="*/ 0 h 2194559"/>
              <a:gd name="connsiteX2" fmla="*/ 4046220 w 4046220"/>
              <a:gd name="connsiteY2" fmla="*/ 2194559 h 2194559"/>
              <a:gd name="connsiteX3" fmla="*/ 0 w 40462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046220" h="2194559">
                <a:moveTo>
                  <a:pt x="0" y="0"/>
                </a:moveTo>
                <a:lnTo>
                  <a:pt x="4046220" y="0"/>
                </a:lnTo>
                <a:lnTo>
                  <a:pt x="4046220" y="2194559"/>
                </a:lnTo>
                <a:lnTo>
                  <a:pt x="0" y="2194559"/>
                </a:lnTo>
                <a:close/>
              </a:path>
            </a:pathLst>
          </a:custGeom>
        </p:spPr>
      </p:pic>
      <p:pic>
        <p:nvPicPr>
          <p:cNvPr id="5" name="Графический объект 4">
            <a:extLst>
              <a:ext uri="{FF2B5EF4-FFF2-40B4-BE49-F238E27FC236}">
                <a16:creationId xmlns:a16="http://schemas.microsoft.com/office/drawing/2014/main" id="{55700ADD-BC9D-410F-D6AC-1D0E4F1043A5}"/>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rcRect l="50000" b="30164"/>
          <a:stretch>
            <a:fillRect/>
          </a:stretch>
        </p:blipFill>
        <p:spPr>
          <a:xfrm>
            <a:off x="0" y="3923964"/>
            <a:ext cx="2194560" cy="2969402"/>
          </a:xfrm>
          <a:custGeom>
            <a:avLst/>
            <a:gdLst>
              <a:gd name="connsiteX0" fmla="*/ 0 w 2194560"/>
              <a:gd name="connsiteY0" fmla="*/ 0 h 2969402"/>
              <a:gd name="connsiteX1" fmla="*/ 2194560 w 2194560"/>
              <a:gd name="connsiteY1" fmla="*/ 0 h 2969402"/>
              <a:gd name="connsiteX2" fmla="*/ 2194560 w 2194560"/>
              <a:gd name="connsiteY2" fmla="*/ 2969402 h 2969402"/>
              <a:gd name="connsiteX3" fmla="*/ 0 w 2194560"/>
              <a:gd name="connsiteY3" fmla="*/ 2969402 h 2969402"/>
            </a:gdLst>
            <a:ahLst/>
            <a:cxnLst>
              <a:cxn ang="0">
                <a:pos x="connsiteX0" y="connsiteY0"/>
              </a:cxn>
              <a:cxn ang="0">
                <a:pos x="connsiteX1" y="connsiteY1"/>
              </a:cxn>
              <a:cxn ang="0">
                <a:pos x="connsiteX2" y="connsiteY2"/>
              </a:cxn>
              <a:cxn ang="0">
                <a:pos x="connsiteX3" y="connsiteY3"/>
              </a:cxn>
            </a:cxnLst>
            <a:rect l="l" t="t" r="r" b="b"/>
            <a:pathLst>
              <a:path w="2194560" h="2969402">
                <a:moveTo>
                  <a:pt x="0" y="0"/>
                </a:moveTo>
                <a:lnTo>
                  <a:pt x="2194560" y="0"/>
                </a:lnTo>
                <a:lnTo>
                  <a:pt x="2194560" y="2969402"/>
                </a:lnTo>
                <a:lnTo>
                  <a:pt x="0" y="2969402"/>
                </a:lnTo>
                <a:close/>
              </a:path>
            </a:pathLst>
          </a:custGeom>
        </p:spPr>
      </p:pic>
      <p:sp>
        <p:nvSpPr>
          <p:cNvPr id="8" name="Заголовок 7">
            <a:extLst>
              <a:ext uri="{FF2B5EF4-FFF2-40B4-BE49-F238E27FC236}">
                <a16:creationId xmlns:a16="http://schemas.microsoft.com/office/drawing/2014/main" id="{F9091067-F6AB-B1C8-2F06-423B82E6EE67}"/>
              </a:ext>
            </a:extLst>
          </p:cNvPr>
          <p:cNvSpPr>
            <a:spLocks noGrp="1"/>
          </p:cNvSpPr>
          <p:nvPr>
            <p:ph type="title" hasCustomPrompt="1"/>
          </p:nvPr>
        </p:nvSpPr>
        <p:spPr>
          <a:xfrm>
            <a:off x="444807" y="1049447"/>
            <a:ext cx="5910270" cy="5094386"/>
          </a:xfrm>
        </p:spPr>
        <p:txBody>
          <a:bodyPr rIns="0" rtlCol="0" anchor="ctr"/>
          <a:lstStyle>
            <a:lvl1pPr>
              <a:defRPr lang="ru-RU" sz="7200"/>
            </a:lvl1pPr>
          </a:lstStyle>
          <a:p>
            <a:pPr rtl="0"/>
            <a:r>
              <a:rPr lang="ru-RU"/>
              <a:t>Заголовок слайда</a:t>
            </a:r>
          </a:p>
        </p:txBody>
      </p:sp>
      <p:sp>
        <p:nvSpPr>
          <p:cNvPr id="10" name="Объект 9">
            <a:extLst>
              <a:ext uri="{FF2B5EF4-FFF2-40B4-BE49-F238E27FC236}">
                <a16:creationId xmlns:a16="http://schemas.microsoft.com/office/drawing/2014/main" id="{6D4F7BB3-A204-D529-DD36-39D4311F354A}"/>
              </a:ext>
            </a:extLst>
          </p:cNvPr>
          <p:cNvSpPr>
            <a:spLocks noGrp="1"/>
          </p:cNvSpPr>
          <p:nvPr>
            <p:ph sz="quarter" idx="10" hasCustomPrompt="1"/>
          </p:nvPr>
        </p:nvSpPr>
        <p:spPr>
          <a:xfrm>
            <a:off x="6355077" y="1049447"/>
            <a:ext cx="4922837" cy="5094386"/>
          </a:xfrm>
        </p:spPr>
        <p:txBody>
          <a:bodyPr rtlCol="0" anchor="ctr">
            <a:normAutofit/>
          </a:bodyPr>
          <a:lstStyle>
            <a:lvl1pPr>
              <a:lnSpc>
                <a:spcPct val="100000"/>
              </a:lnSpc>
              <a:spcBef>
                <a:spcPts val="1000"/>
              </a:spcBef>
              <a:defRPr lang="ru-RU" sz="2800" b="0"/>
            </a:lvl1pPr>
            <a:lvl2pPr>
              <a:lnSpc>
                <a:spcPct val="100000"/>
              </a:lnSpc>
              <a:spcBef>
                <a:spcPts val="1000"/>
              </a:spcBef>
              <a:defRPr lang="ru-RU" sz="2400" b="0"/>
            </a:lvl2pPr>
            <a:lvl3pPr>
              <a:lnSpc>
                <a:spcPct val="100000"/>
              </a:lnSpc>
              <a:spcBef>
                <a:spcPts val="1000"/>
              </a:spcBef>
              <a:defRPr lang="ru-RU" sz="2000" b="0"/>
            </a:lvl3pPr>
            <a:lvl4pPr>
              <a:lnSpc>
                <a:spcPct val="100000"/>
              </a:lnSpc>
              <a:spcBef>
                <a:spcPts val="1000"/>
              </a:spcBef>
              <a:defRPr lang="ru-RU" sz="1800" b="0"/>
            </a:lvl4pPr>
            <a:lvl5pPr>
              <a:lnSpc>
                <a:spcPct val="100000"/>
              </a:lnSpc>
              <a:spcBef>
                <a:spcPts val="1000"/>
              </a:spcBef>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Tree>
    <p:extLst>
      <p:ext uri="{BB962C8B-B14F-4D97-AF65-F5344CB8AC3E}">
        <p14:creationId xmlns:p14="http://schemas.microsoft.com/office/powerpoint/2010/main" val="5843314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Повестка дня">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5011113" cy="5048974"/>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70317" y="1091885"/>
            <a:ext cx="5130734" cy="5048973"/>
          </a:xfrm>
        </p:spPr>
        <p:txBody>
          <a:bodyPr rtlCol="0">
            <a:normAutofit/>
          </a:bodyPr>
          <a:lstStyle>
            <a:lvl1pPr marL="457200" indent="-457200">
              <a:lnSpc>
                <a:spcPct val="90000"/>
              </a:lnSpc>
              <a:spcBef>
                <a:spcPts val="600"/>
              </a:spcBef>
              <a:spcAft>
                <a:spcPts val="1200"/>
              </a:spcAft>
              <a:buClr>
                <a:schemeClr val="bg1"/>
              </a:buClr>
              <a:buFont typeface="+mj-lt"/>
              <a:buAutoNum type="arabicPeriod"/>
              <a:defRPr lang="ru-RU" sz="2800" b="0"/>
            </a:lvl1pPr>
            <a:lvl2pPr marL="800100" indent="-342900">
              <a:lnSpc>
                <a:spcPct val="90000"/>
              </a:lnSpc>
              <a:spcBef>
                <a:spcPts val="600"/>
              </a:spcBef>
              <a:spcAft>
                <a:spcPts val="1200"/>
              </a:spcAft>
              <a:buClr>
                <a:schemeClr val="bg1"/>
              </a:buClr>
              <a:buFont typeface="+mj-lt"/>
              <a:buAutoNum type="arabicPeriod"/>
              <a:defRPr lang="ru-RU" sz="2400" b="0"/>
            </a:lvl2pPr>
            <a:lvl3pPr marL="1257300" indent="-342900">
              <a:lnSpc>
                <a:spcPct val="90000"/>
              </a:lnSpc>
              <a:spcBef>
                <a:spcPts val="600"/>
              </a:spcBef>
              <a:spcAft>
                <a:spcPts val="1200"/>
              </a:spcAft>
              <a:buClr>
                <a:schemeClr val="bg1"/>
              </a:buClr>
              <a:buFont typeface="+mj-lt"/>
              <a:buAutoNum type="arabicPeriod"/>
              <a:defRPr lang="ru-RU" sz="2000" b="0"/>
            </a:lvl3pPr>
            <a:lvl4pPr marL="1714500" indent="-342900">
              <a:lnSpc>
                <a:spcPct val="90000"/>
              </a:lnSpc>
              <a:spcBef>
                <a:spcPts val="600"/>
              </a:spcBef>
              <a:spcAft>
                <a:spcPts val="1200"/>
              </a:spcAft>
              <a:buClr>
                <a:schemeClr val="bg1"/>
              </a:buClr>
              <a:buFont typeface="+mj-lt"/>
              <a:buAutoNum type="arabicPeriod"/>
              <a:defRPr lang="ru-RU" sz="1800" b="0"/>
            </a:lvl4pPr>
            <a:lvl5pPr marL="2057400" indent="-228600">
              <a:lnSpc>
                <a:spcPct val="90000"/>
              </a:lnSpc>
              <a:spcBef>
                <a:spcPts val="600"/>
              </a:spcBef>
              <a:spcAft>
                <a:spcPts val="1200"/>
              </a:spcAft>
              <a:buClr>
                <a:schemeClr val="bg1"/>
              </a:buClr>
              <a:buFont typeface="+mj-lt"/>
              <a:buAutoNum type="arabicPeriod"/>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40123107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Введение">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7472374" cy="1913892"/>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566723" y="3152220"/>
            <a:ext cx="6977077" cy="3264017"/>
          </a:xfrm>
        </p:spPr>
        <p:txBody>
          <a:bodyPr rtlCol="0">
            <a:normAutofit/>
          </a:bodyPr>
          <a:lstStyle>
            <a:lvl1pPr marL="0" indent="0">
              <a:lnSpc>
                <a:spcPct val="90000"/>
              </a:lnSpc>
              <a:spcBef>
                <a:spcPts val="600"/>
              </a:spcBef>
              <a:spcAft>
                <a:spcPts val="1200"/>
              </a:spcAft>
              <a:buClr>
                <a:schemeClr val="bg1"/>
              </a:buClr>
              <a:buFont typeface="+mj-lt"/>
              <a:buNone/>
              <a:defRPr lang="ru-RU" sz="2800" b="0"/>
            </a:lvl1pPr>
            <a:lvl2pPr marL="457200" indent="0">
              <a:lnSpc>
                <a:spcPct val="90000"/>
              </a:lnSpc>
              <a:spcBef>
                <a:spcPts val="600"/>
              </a:spcBef>
              <a:spcAft>
                <a:spcPts val="1200"/>
              </a:spcAft>
              <a:buClr>
                <a:schemeClr val="bg1"/>
              </a:buClr>
              <a:buFont typeface="+mj-lt"/>
              <a:buNone/>
              <a:defRPr lang="ru-RU" sz="2400" b="0"/>
            </a:lvl2pPr>
            <a:lvl3pPr marL="914400" indent="0">
              <a:lnSpc>
                <a:spcPct val="90000"/>
              </a:lnSpc>
              <a:spcBef>
                <a:spcPts val="600"/>
              </a:spcBef>
              <a:spcAft>
                <a:spcPts val="1200"/>
              </a:spcAft>
              <a:buClr>
                <a:schemeClr val="bg1"/>
              </a:buClr>
              <a:buFont typeface="+mj-lt"/>
              <a:buNone/>
              <a:defRPr lang="ru-RU" sz="2000" b="0"/>
            </a:lvl3pPr>
            <a:lvl4pPr marL="1371600" indent="0">
              <a:lnSpc>
                <a:spcPct val="90000"/>
              </a:lnSpc>
              <a:spcBef>
                <a:spcPts val="600"/>
              </a:spcBef>
              <a:spcAft>
                <a:spcPts val="1200"/>
              </a:spcAft>
              <a:buClr>
                <a:schemeClr val="bg1"/>
              </a:buClr>
              <a:buFont typeface="+mj-lt"/>
              <a:buNone/>
              <a:defRPr lang="ru-RU" sz="1800" b="0"/>
            </a:lvl4pPr>
            <a:lvl5pPr marL="1828800" indent="0">
              <a:lnSpc>
                <a:spcPct val="90000"/>
              </a:lnSpc>
              <a:spcBef>
                <a:spcPts val="600"/>
              </a:spcBef>
              <a:spcAft>
                <a:spcPts val="1200"/>
              </a:spcAft>
              <a:buClr>
                <a:schemeClr val="bg1"/>
              </a:buClr>
              <a:buFont typeface="+mj-lt"/>
              <a:buNone/>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
        <p:nvSpPr>
          <p:cNvPr id="5" name="Рисунок 4">
            <a:extLst>
              <a:ext uri="{FF2B5EF4-FFF2-40B4-BE49-F238E27FC236}">
                <a16:creationId xmlns:a16="http://schemas.microsoft.com/office/drawing/2014/main" id="{7CD50F62-7F43-2FBB-55E3-23F629397003}"/>
              </a:ext>
            </a:extLst>
          </p:cNvPr>
          <p:cNvSpPr>
            <a:spLocks noGrp="1"/>
          </p:cNvSpPr>
          <p:nvPr>
            <p:ph type="pic" sz="quarter" idx="11"/>
          </p:nvPr>
        </p:nvSpPr>
        <p:spPr>
          <a:xfrm>
            <a:off x="8039100" y="1096963"/>
            <a:ext cx="4152900" cy="5761037"/>
          </a:xfrm>
        </p:spPr>
        <p:txBody>
          <a:bodyPr rtlCol="0"/>
          <a:lstStyle>
            <a:lvl1pPr algn="ctr">
              <a:defRPr lang="ru-RU"/>
            </a:lvl1pPr>
          </a:lstStyle>
          <a:p>
            <a:pPr rtl="0"/>
            <a:r>
              <a:rPr lang="ru-RU"/>
              <a:t>Щелкните значок, чтобы добавить фото</a:t>
            </a:r>
          </a:p>
        </p:txBody>
      </p:sp>
    </p:spTree>
    <p:extLst>
      <p:ext uri="{BB962C8B-B14F-4D97-AF65-F5344CB8AC3E}">
        <p14:creationId xmlns:p14="http://schemas.microsoft.com/office/powerpoint/2010/main" val="14346485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Заголовок раздела">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9" name="Графический объект 8">
            <a:extLst>
              <a:ext uri="{FF2B5EF4-FFF2-40B4-BE49-F238E27FC236}">
                <a16:creationId xmlns:a16="http://schemas.microsoft.com/office/drawing/2014/main" id="{318A9A4E-F149-44F8-9FAE-8ABA2BD261F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50000"/>
          <a:stretch>
            <a:fillRect/>
          </a:stretch>
        </p:blipFill>
        <p:spPr>
          <a:xfrm flipV="1">
            <a:off x="1881504" y="4663441"/>
            <a:ext cx="4389120" cy="2194559"/>
          </a:xfrm>
          <a:custGeom>
            <a:avLst/>
            <a:gdLst>
              <a:gd name="connsiteX0" fmla="*/ 0 w 4389120"/>
              <a:gd name="connsiteY0" fmla="*/ 0 h 2194559"/>
              <a:gd name="connsiteX1" fmla="*/ 4389120 w 4389120"/>
              <a:gd name="connsiteY1" fmla="*/ 0 h 2194559"/>
              <a:gd name="connsiteX2" fmla="*/ 4389120 w 4389120"/>
              <a:gd name="connsiteY2" fmla="*/ 2194559 h 2194559"/>
              <a:gd name="connsiteX3" fmla="*/ 0 w 43891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389120" h="2194559">
                <a:moveTo>
                  <a:pt x="0" y="0"/>
                </a:moveTo>
                <a:lnTo>
                  <a:pt x="4389120" y="0"/>
                </a:lnTo>
                <a:lnTo>
                  <a:pt x="4389120" y="2194559"/>
                </a:lnTo>
                <a:lnTo>
                  <a:pt x="0" y="2194559"/>
                </a:lnTo>
                <a:close/>
              </a:path>
            </a:pathLst>
          </a:custGeom>
        </p:spPr>
      </p:pic>
      <p:pic>
        <p:nvPicPr>
          <p:cNvPr id="10" name="Графический объект 9">
            <a:extLst>
              <a:ext uri="{FF2B5EF4-FFF2-40B4-BE49-F238E27FC236}">
                <a16:creationId xmlns:a16="http://schemas.microsoft.com/office/drawing/2014/main" id="{444170C3-9FB6-324B-DD88-972B181F50E9}"/>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9956" r="-1"/>
          <a:stretch/>
        </p:blipFill>
        <p:spPr>
          <a:xfrm flipH="1">
            <a:off x="10185174" y="1234440"/>
            <a:ext cx="2024907" cy="4389120"/>
          </a:xfrm>
          <a:custGeom>
            <a:avLst/>
            <a:gdLst>
              <a:gd name="connsiteX0" fmla="*/ 0 w 2916372"/>
              <a:gd name="connsiteY0" fmla="*/ 0 h 4389120"/>
              <a:gd name="connsiteX1" fmla="*/ 2916372 w 2916372"/>
              <a:gd name="connsiteY1" fmla="*/ 0 h 4389120"/>
              <a:gd name="connsiteX2" fmla="*/ 2916372 w 2916372"/>
              <a:gd name="connsiteY2" fmla="*/ 4389120 h 4389120"/>
              <a:gd name="connsiteX3" fmla="*/ 0 w 2916372"/>
              <a:gd name="connsiteY3" fmla="*/ 4389120 h 4389120"/>
            </a:gdLst>
            <a:ahLst/>
            <a:cxnLst>
              <a:cxn ang="0">
                <a:pos x="connsiteX0" y="connsiteY0"/>
              </a:cxn>
              <a:cxn ang="0">
                <a:pos x="connsiteX1" y="connsiteY1"/>
              </a:cxn>
              <a:cxn ang="0">
                <a:pos x="connsiteX2" y="connsiteY2"/>
              </a:cxn>
              <a:cxn ang="0">
                <a:pos x="connsiteX3" y="connsiteY3"/>
              </a:cxn>
            </a:cxnLst>
            <a:rect l="l" t="t" r="r" b="b"/>
            <a:pathLst>
              <a:path w="2916372" h="4389120">
                <a:moveTo>
                  <a:pt x="0" y="0"/>
                </a:moveTo>
                <a:lnTo>
                  <a:pt x="2916372" y="0"/>
                </a:lnTo>
                <a:lnTo>
                  <a:pt x="2916372" y="4389120"/>
                </a:lnTo>
                <a:lnTo>
                  <a:pt x="0" y="4389120"/>
                </a:lnTo>
                <a:close/>
              </a:path>
            </a:pathLst>
          </a:custGeom>
        </p:spPr>
      </p:pic>
      <p:pic>
        <p:nvPicPr>
          <p:cNvPr id="11" name="Графический объект 10">
            <a:extLst>
              <a:ext uri="{FF2B5EF4-FFF2-40B4-BE49-F238E27FC236}">
                <a16:creationId xmlns:a16="http://schemas.microsoft.com/office/drawing/2014/main" id="{91091CD0-1D83-5BBE-A26C-2D7EAF85896F}"/>
              </a:ext>
              <a:ext uri="{C183D7F6-B498-43B3-948B-1728B52AA6E4}">
                <adec:decorative xmlns:adec="http://schemas.microsoft.com/office/drawing/2017/decorative" val="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2529" t="-1" b="51667"/>
          <a:stretch/>
        </p:blipFill>
        <p:spPr>
          <a:xfrm flipV="1">
            <a:off x="0" y="-1"/>
            <a:ext cx="3839210" cy="2055127"/>
          </a:xfrm>
          <a:custGeom>
            <a:avLst/>
            <a:gdLst>
              <a:gd name="connsiteX0" fmla="*/ 0 w 3839210"/>
              <a:gd name="connsiteY0" fmla="*/ 0 h 3261166"/>
              <a:gd name="connsiteX1" fmla="*/ 3839210 w 3839210"/>
              <a:gd name="connsiteY1" fmla="*/ 0 h 3261166"/>
              <a:gd name="connsiteX2" fmla="*/ 3839210 w 3839210"/>
              <a:gd name="connsiteY2" fmla="*/ 3261166 h 3261166"/>
              <a:gd name="connsiteX3" fmla="*/ 0 w 3839210"/>
              <a:gd name="connsiteY3" fmla="*/ 3261166 h 3261166"/>
            </a:gdLst>
            <a:ahLst/>
            <a:cxnLst>
              <a:cxn ang="0">
                <a:pos x="connsiteX0" y="connsiteY0"/>
              </a:cxn>
              <a:cxn ang="0">
                <a:pos x="connsiteX1" y="connsiteY1"/>
              </a:cxn>
              <a:cxn ang="0">
                <a:pos x="connsiteX2" y="connsiteY2"/>
              </a:cxn>
              <a:cxn ang="0">
                <a:pos x="connsiteX3" y="connsiteY3"/>
              </a:cxn>
            </a:cxnLst>
            <a:rect l="l" t="t" r="r" b="b"/>
            <a:pathLst>
              <a:path w="3839210" h="3261166">
                <a:moveTo>
                  <a:pt x="0" y="0"/>
                </a:moveTo>
                <a:lnTo>
                  <a:pt x="3839210" y="0"/>
                </a:lnTo>
                <a:lnTo>
                  <a:pt x="3839210" y="3261166"/>
                </a:lnTo>
                <a:lnTo>
                  <a:pt x="0" y="3261166"/>
                </a:lnTo>
                <a:close/>
              </a:path>
            </a:pathLst>
          </a:custGeom>
        </p:spPr>
      </p:pic>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5" y="1097237"/>
            <a:ext cx="11076631" cy="2885630"/>
          </a:xfrm>
        </p:spPr>
        <p:txBody>
          <a:bodyPr lIns="0" rIns="0" rtlCol="0"/>
          <a:lstStyle>
            <a:lvl1pPr>
              <a:defRPr lang="ru-RU" sz="7200" spc="-150" baseline="0"/>
            </a:lvl1pPr>
          </a:lstStyle>
          <a:p>
            <a:pPr rtl="0"/>
            <a:r>
              <a:rPr lang="ru-RU"/>
              <a:t>Заголовок слайда</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4305300" y="4059067"/>
            <a:ext cx="7338056" cy="2692254"/>
          </a:xfrm>
        </p:spPr>
        <p:txBody>
          <a:bodyPr rtlCol="0">
            <a:normAutofit/>
          </a:bodyPr>
          <a:lstStyle>
            <a:lvl1pPr marL="0" indent="0">
              <a:lnSpc>
                <a:spcPct val="100000"/>
              </a:lnSpc>
              <a:spcBef>
                <a:spcPts val="1000"/>
              </a:spcBef>
              <a:spcAft>
                <a:spcPts val="600"/>
              </a:spcAft>
              <a:buClr>
                <a:schemeClr val="bg1"/>
              </a:buClr>
              <a:buFont typeface="+mj-lt"/>
              <a:buNone/>
              <a:defRPr lang="ru-RU" sz="2800" b="0"/>
            </a:lvl1pPr>
            <a:lvl2pPr marL="457200" indent="0">
              <a:lnSpc>
                <a:spcPct val="100000"/>
              </a:lnSpc>
              <a:spcBef>
                <a:spcPts val="1000"/>
              </a:spcBef>
              <a:spcAft>
                <a:spcPts val="600"/>
              </a:spcAft>
              <a:buClr>
                <a:schemeClr val="bg1"/>
              </a:buClr>
              <a:buFont typeface="+mj-lt"/>
              <a:buNone/>
              <a:defRPr lang="ru-RU" sz="2400" b="0"/>
            </a:lvl2pPr>
            <a:lvl3pPr marL="914400" indent="0">
              <a:lnSpc>
                <a:spcPct val="100000"/>
              </a:lnSpc>
              <a:spcBef>
                <a:spcPts val="1000"/>
              </a:spcBef>
              <a:spcAft>
                <a:spcPts val="600"/>
              </a:spcAft>
              <a:buClr>
                <a:schemeClr val="bg1"/>
              </a:buClr>
              <a:buFont typeface="+mj-lt"/>
              <a:buNone/>
              <a:defRPr lang="ru-RU" sz="2000" b="0"/>
            </a:lvl3pPr>
            <a:lvl4pPr marL="1371600" indent="0">
              <a:lnSpc>
                <a:spcPct val="100000"/>
              </a:lnSpc>
              <a:spcBef>
                <a:spcPts val="1000"/>
              </a:spcBef>
              <a:spcAft>
                <a:spcPts val="600"/>
              </a:spcAft>
              <a:buClr>
                <a:schemeClr val="bg1"/>
              </a:buClr>
              <a:buFont typeface="+mj-lt"/>
              <a:buNone/>
              <a:defRPr lang="ru-RU" sz="1800" b="0"/>
            </a:lvl4pPr>
            <a:lvl5pPr marL="1828800" indent="0">
              <a:lnSpc>
                <a:spcPct val="100000"/>
              </a:lnSpc>
              <a:spcBef>
                <a:spcPts val="1000"/>
              </a:spcBef>
              <a:spcAft>
                <a:spcPts val="600"/>
              </a:spcAft>
              <a:buClr>
                <a:schemeClr val="bg1"/>
              </a:buClr>
              <a:buFont typeface="+mj-lt"/>
              <a:buNone/>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37451562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Заголовок + объект 1">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5011113" cy="5048974"/>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70316" y="1091885"/>
            <a:ext cx="5273043" cy="5056747"/>
          </a:xfrm>
        </p:spPr>
        <p:txBody>
          <a:bodyPr rtlCol="0">
            <a:normAutofit/>
          </a:bodyPr>
          <a:lstStyle>
            <a:lvl1pPr marL="347472" indent="-347472">
              <a:lnSpc>
                <a:spcPct val="100000"/>
              </a:lnSpc>
              <a:spcBef>
                <a:spcPts val="600"/>
              </a:spcBef>
              <a:spcAft>
                <a:spcPts val="1200"/>
              </a:spcAft>
              <a:buClr>
                <a:schemeClr val="bg1"/>
              </a:buClr>
              <a:buFont typeface="Arial" panose="020B0604020202020204" pitchFamily="34" charset="0"/>
              <a:buChar char="•"/>
              <a:defRPr lang="ru-RU" sz="2800" b="0"/>
            </a:lvl1pPr>
            <a:lvl2pPr marL="800100" indent="-342900">
              <a:lnSpc>
                <a:spcPct val="100000"/>
              </a:lnSpc>
              <a:spcBef>
                <a:spcPts val="600"/>
              </a:spcBef>
              <a:spcAft>
                <a:spcPts val="1200"/>
              </a:spcAft>
              <a:buClr>
                <a:schemeClr val="bg1"/>
              </a:buClr>
              <a:buFont typeface="Arial" panose="020B0604020202020204" pitchFamily="34" charset="0"/>
              <a:buChar char="•"/>
              <a:defRPr lang="ru-RU" sz="2400" b="0"/>
            </a:lvl2pPr>
            <a:lvl3pPr marL="1257300" indent="-342900">
              <a:lnSpc>
                <a:spcPct val="100000"/>
              </a:lnSpc>
              <a:spcBef>
                <a:spcPts val="600"/>
              </a:spcBef>
              <a:spcAft>
                <a:spcPts val="1200"/>
              </a:spcAft>
              <a:buClr>
                <a:schemeClr val="bg1"/>
              </a:buClr>
              <a:buFont typeface="Arial" panose="020B0604020202020204" pitchFamily="34" charset="0"/>
              <a:buChar char="•"/>
              <a:defRPr lang="ru-RU" sz="2000" b="0"/>
            </a:lvl3pPr>
            <a:lvl4pPr marL="1714500" indent="-342900">
              <a:lnSpc>
                <a:spcPct val="100000"/>
              </a:lnSpc>
              <a:spcBef>
                <a:spcPts val="600"/>
              </a:spcBef>
              <a:spcAft>
                <a:spcPts val="1200"/>
              </a:spcAft>
              <a:buClr>
                <a:schemeClr val="bg1"/>
              </a:buClr>
              <a:buFont typeface="Arial" panose="020B0604020202020204" pitchFamily="34" charset="0"/>
              <a:buChar char="•"/>
              <a:defRPr lang="ru-RU" sz="1800" b="0"/>
            </a:lvl4pPr>
            <a:lvl5pPr marL="2114550" indent="-285750">
              <a:lnSpc>
                <a:spcPct val="100000"/>
              </a:lnSpc>
              <a:spcBef>
                <a:spcPts val="600"/>
              </a:spcBef>
              <a:spcAft>
                <a:spcPts val="1200"/>
              </a:spcAft>
              <a:buClr>
                <a:schemeClr val="bg1"/>
              </a:buClr>
              <a:buFont typeface="Arial" panose="020B0604020202020204" pitchFamily="34" charset="0"/>
              <a:buChar char="•"/>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Tree>
    <p:extLst>
      <p:ext uri="{BB962C8B-B14F-4D97-AF65-F5344CB8AC3E}">
        <p14:creationId xmlns:p14="http://schemas.microsoft.com/office/powerpoint/2010/main" val="17631103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Заголовок раздела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658165" y="3870960"/>
            <a:ext cx="11533835" cy="2941320"/>
          </a:xfrm>
        </p:spPr>
        <p:txBody>
          <a:bodyPr lIns="0" tIns="0" rIns="0" bIns="0" rtlCol="0" anchor="ctr"/>
          <a:lstStyle>
            <a:lvl1pPr>
              <a:lnSpc>
                <a:spcPct val="75000"/>
              </a:lnSpc>
              <a:spcBef>
                <a:spcPts val="1000"/>
              </a:spcBef>
              <a:spcAft>
                <a:spcPts val="600"/>
              </a:spcAft>
              <a:defRPr lang="ru-RU" sz="7200" spc="0" baseline="0"/>
            </a:lvl1pPr>
          </a:lstStyle>
          <a:p>
            <a:pPr rtl="0"/>
            <a:r>
              <a:rPr lang="ru-RU"/>
              <a:t>Заголовок слайда</a:t>
            </a:r>
          </a:p>
        </p:txBody>
      </p:sp>
      <p:sp>
        <p:nvSpPr>
          <p:cNvPr id="5" name="Рисунок 4">
            <a:extLst>
              <a:ext uri="{FF2B5EF4-FFF2-40B4-BE49-F238E27FC236}">
                <a16:creationId xmlns:a16="http://schemas.microsoft.com/office/drawing/2014/main" id="{7C506222-0BCA-9701-399C-0CF92FA23167}"/>
              </a:ext>
            </a:extLst>
          </p:cNvPr>
          <p:cNvSpPr>
            <a:spLocks noGrp="1"/>
          </p:cNvSpPr>
          <p:nvPr>
            <p:ph type="pic" sz="quarter" idx="10"/>
          </p:nvPr>
        </p:nvSpPr>
        <p:spPr>
          <a:xfrm>
            <a:off x="0" y="0"/>
            <a:ext cx="11112500" cy="3771900"/>
          </a:xfrm>
        </p:spPr>
        <p:txBody>
          <a:bodyPr rtlCol="0"/>
          <a:lstStyle>
            <a:lvl1pPr algn="ctr">
              <a:defRPr lang="ru-RU"/>
            </a:lvl1pPr>
          </a:lstStyle>
          <a:p>
            <a:pPr rtl="0"/>
            <a:r>
              <a:rPr lang="ru-RU"/>
              <a:t>Щелкните значок, чтобы добавить фото</a:t>
            </a:r>
          </a:p>
        </p:txBody>
      </p: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29456984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Рисунок + содержимое">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5" name="Рисунок 4">
            <a:extLst>
              <a:ext uri="{FF2B5EF4-FFF2-40B4-BE49-F238E27FC236}">
                <a16:creationId xmlns:a16="http://schemas.microsoft.com/office/drawing/2014/main" id="{1F0DABCC-5F7F-4B44-B780-46F5D46079D2}"/>
              </a:ext>
            </a:extLst>
          </p:cNvPr>
          <p:cNvSpPr>
            <a:spLocks noGrp="1"/>
          </p:cNvSpPr>
          <p:nvPr>
            <p:ph type="pic" sz="quarter" idx="11"/>
          </p:nvPr>
        </p:nvSpPr>
        <p:spPr>
          <a:xfrm>
            <a:off x="0" y="2433638"/>
            <a:ext cx="5821363" cy="3967162"/>
          </a:xfrm>
        </p:spPr>
        <p:txBody>
          <a:bodyPr rtlCol="0"/>
          <a:lstStyle>
            <a:lvl1pPr algn="ctr">
              <a:defRPr lang="ru-RU"/>
            </a:lvl1pPr>
          </a:lstStyle>
          <a:p>
            <a:pPr rtl="0"/>
            <a:r>
              <a:rPr lang="ru-RU"/>
              <a:t>Щелкните значок, чтобы добавить фото</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57926" y="2433005"/>
            <a:ext cx="5303523" cy="3967795"/>
          </a:xfrm>
        </p:spPr>
        <p:txBody>
          <a:bodyPr rtlCol="0">
            <a:normAutofit/>
          </a:bodyPr>
          <a:lstStyle>
            <a:lvl1pPr marL="347472" indent="-347472">
              <a:lnSpc>
                <a:spcPct val="100000"/>
              </a:lnSpc>
              <a:spcBef>
                <a:spcPts val="600"/>
              </a:spcBef>
              <a:spcAft>
                <a:spcPts val="1200"/>
              </a:spcAft>
              <a:buClr>
                <a:schemeClr val="bg1"/>
              </a:buClr>
              <a:buFont typeface="Arial" panose="020B0604020202020204" pitchFamily="34" charset="0"/>
              <a:buChar char="•"/>
              <a:defRPr lang="ru-RU" sz="2000" b="0"/>
            </a:lvl1pPr>
            <a:lvl2pPr marL="800100" indent="-342900">
              <a:lnSpc>
                <a:spcPct val="100000"/>
              </a:lnSpc>
              <a:spcBef>
                <a:spcPts val="600"/>
              </a:spcBef>
              <a:spcAft>
                <a:spcPts val="1200"/>
              </a:spcAft>
              <a:buClr>
                <a:schemeClr val="bg1"/>
              </a:buClr>
              <a:buFont typeface="Arial" panose="020B0604020202020204" pitchFamily="34" charset="0"/>
              <a:buChar char="•"/>
              <a:defRPr lang="ru-RU" sz="1800" b="0"/>
            </a:lvl2pPr>
            <a:lvl3pPr marL="1257300" indent="-342900">
              <a:lnSpc>
                <a:spcPct val="100000"/>
              </a:lnSpc>
              <a:spcBef>
                <a:spcPts val="600"/>
              </a:spcBef>
              <a:spcAft>
                <a:spcPts val="1200"/>
              </a:spcAft>
              <a:buClr>
                <a:schemeClr val="bg1"/>
              </a:buClr>
              <a:buFont typeface="Arial" panose="020B0604020202020204" pitchFamily="34" charset="0"/>
              <a:buChar char="•"/>
              <a:defRPr lang="ru-RU" sz="1600" b="0"/>
            </a:lvl3pPr>
            <a:lvl4pPr marL="1714500" indent="-342900">
              <a:lnSpc>
                <a:spcPct val="100000"/>
              </a:lnSpc>
              <a:spcBef>
                <a:spcPts val="600"/>
              </a:spcBef>
              <a:spcAft>
                <a:spcPts val="1200"/>
              </a:spcAft>
              <a:buClr>
                <a:schemeClr val="bg1"/>
              </a:buClr>
              <a:buFont typeface="Arial" panose="020B0604020202020204" pitchFamily="34" charset="0"/>
              <a:buChar char="•"/>
              <a:defRPr lang="ru-RU" sz="1400" b="0"/>
            </a:lvl4pPr>
            <a:lvl5pPr marL="2114550" indent="-285750">
              <a:lnSpc>
                <a:spcPct val="100000"/>
              </a:lnSpc>
              <a:spcBef>
                <a:spcPts val="600"/>
              </a:spcBef>
              <a:spcAft>
                <a:spcPts val="1200"/>
              </a:spcAft>
              <a:buClr>
                <a:schemeClr val="bg1"/>
              </a:buClr>
              <a:buFont typeface="Arial" panose="020B0604020202020204" pitchFamily="34" charset="0"/>
              <a:buChar char="•"/>
              <a:defRPr lang="ru-RU" sz="12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10571146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Сравнение">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4" name="Объект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66726" y="2392441"/>
            <a:ext cx="5303523" cy="3967795"/>
          </a:xfrm>
        </p:spPr>
        <p:txBody>
          <a:bodyPr rtlCol="0">
            <a:normAutofit/>
          </a:bodyPr>
          <a:lstStyle>
            <a:lvl1pPr marL="347472" indent="-347472">
              <a:lnSpc>
                <a:spcPct val="90000"/>
              </a:lnSpc>
              <a:spcBef>
                <a:spcPts val="600"/>
              </a:spcBef>
              <a:spcAft>
                <a:spcPts val="1200"/>
              </a:spcAft>
              <a:buClr>
                <a:schemeClr val="bg1"/>
              </a:buClr>
              <a:buFont typeface="Arial" panose="020B0604020202020204" pitchFamily="34" charset="0"/>
              <a:buChar char="•"/>
              <a:defRPr lang="ru-RU" sz="2000" b="0"/>
            </a:lvl1pPr>
            <a:lvl2pPr marL="800100" indent="-342900">
              <a:lnSpc>
                <a:spcPct val="90000"/>
              </a:lnSpc>
              <a:spcBef>
                <a:spcPts val="600"/>
              </a:spcBef>
              <a:spcAft>
                <a:spcPts val="1200"/>
              </a:spcAft>
              <a:buClr>
                <a:schemeClr val="bg1"/>
              </a:buClr>
              <a:buFont typeface="Arial" panose="020B0604020202020204" pitchFamily="34" charset="0"/>
              <a:buChar char="•"/>
              <a:defRPr lang="ru-RU" sz="1800" b="0"/>
            </a:lvl2pPr>
            <a:lvl3pPr marL="1257300" indent="-342900">
              <a:lnSpc>
                <a:spcPct val="90000"/>
              </a:lnSpc>
              <a:spcBef>
                <a:spcPts val="600"/>
              </a:spcBef>
              <a:spcAft>
                <a:spcPts val="1200"/>
              </a:spcAft>
              <a:buClr>
                <a:schemeClr val="bg1"/>
              </a:buClr>
              <a:buFont typeface="Arial" panose="020B0604020202020204" pitchFamily="34" charset="0"/>
              <a:buChar char="•"/>
              <a:defRPr lang="ru-RU" sz="1600" b="0"/>
            </a:lvl3pPr>
            <a:lvl4pPr marL="1714500" indent="-342900">
              <a:lnSpc>
                <a:spcPct val="90000"/>
              </a:lnSpc>
              <a:spcBef>
                <a:spcPts val="600"/>
              </a:spcBef>
              <a:spcAft>
                <a:spcPts val="1200"/>
              </a:spcAft>
              <a:buClr>
                <a:schemeClr val="bg1"/>
              </a:buClr>
              <a:buFont typeface="Arial" panose="020B0604020202020204" pitchFamily="34" charset="0"/>
              <a:buChar char="•"/>
              <a:defRPr lang="ru-RU" sz="1400" b="0"/>
            </a:lvl4pPr>
            <a:lvl5pPr marL="2114550" indent="-285750">
              <a:lnSpc>
                <a:spcPct val="90000"/>
              </a:lnSpc>
              <a:spcBef>
                <a:spcPts val="600"/>
              </a:spcBef>
              <a:spcAft>
                <a:spcPts val="1200"/>
              </a:spcAft>
              <a:buClr>
                <a:schemeClr val="bg1"/>
              </a:buClr>
              <a:buFont typeface="Arial" panose="020B0604020202020204" pitchFamily="34" charset="0"/>
              <a:buChar char="•"/>
              <a:defRPr lang="ru-RU" sz="12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67472" y="2392441"/>
            <a:ext cx="5303523" cy="3967795"/>
          </a:xfrm>
        </p:spPr>
        <p:txBody>
          <a:bodyPr rtlCol="0">
            <a:normAutofit/>
          </a:bodyPr>
          <a:lstStyle>
            <a:lvl1pPr marL="0" indent="0">
              <a:lnSpc>
                <a:spcPct val="90000"/>
              </a:lnSpc>
              <a:spcBef>
                <a:spcPts val="600"/>
              </a:spcBef>
              <a:spcAft>
                <a:spcPts val="1200"/>
              </a:spcAft>
              <a:buClr>
                <a:schemeClr val="bg1"/>
              </a:buClr>
              <a:buFont typeface="Arial" panose="020B0604020202020204" pitchFamily="34" charset="0"/>
              <a:buNone/>
              <a:defRPr lang="ru-RU" sz="2000" b="0"/>
            </a:lvl1pPr>
            <a:lvl2pPr marL="347472" indent="-342900">
              <a:lnSpc>
                <a:spcPct val="90000"/>
              </a:lnSpc>
              <a:spcBef>
                <a:spcPts val="600"/>
              </a:spcBef>
              <a:spcAft>
                <a:spcPts val="1200"/>
              </a:spcAft>
              <a:buClr>
                <a:schemeClr val="bg1"/>
              </a:buClr>
              <a:buFont typeface="Arial" panose="020B0604020202020204" pitchFamily="34" charset="0"/>
              <a:buChar char="•"/>
              <a:defRPr lang="ru-RU" sz="2000" b="0"/>
            </a:lvl2pPr>
            <a:lvl3pPr marL="713232" indent="-342900">
              <a:lnSpc>
                <a:spcPct val="90000"/>
              </a:lnSpc>
              <a:spcBef>
                <a:spcPts val="600"/>
              </a:spcBef>
              <a:spcAft>
                <a:spcPts val="1200"/>
              </a:spcAft>
              <a:buClr>
                <a:schemeClr val="bg1"/>
              </a:buClr>
              <a:buFont typeface="Arial" panose="020B0604020202020204" pitchFamily="34" charset="0"/>
              <a:buChar char="•"/>
              <a:defRPr lang="ru-RU" sz="2000" b="0"/>
            </a:lvl3pPr>
            <a:lvl4pPr marL="1078992" indent="-342900">
              <a:lnSpc>
                <a:spcPct val="90000"/>
              </a:lnSpc>
              <a:spcBef>
                <a:spcPts val="600"/>
              </a:spcBef>
              <a:spcAft>
                <a:spcPts val="1200"/>
              </a:spcAft>
              <a:buClr>
                <a:schemeClr val="bg1"/>
              </a:buClr>
              <a:buFont typeface="Arial" panose="020B0604020202020204" pitchFamily="34" charset="0"/>
              <a:buChar char="•"/>
              <a:defRPr lang="ru-RU" sz="2000" b="0"/>
            </a:lvl4pPr>
            <a:lvl5pPr marL="1837944" indent="-285750">
              <a:lnSpc>
                <a:spcPct val="90000"/>
              </a:lnSpc>
              <a:spcBef>
                <a:spcPts val="600"/>
              </a:spcBef>
              <a:spcAft>
                <a:spcPts val="1200"/>
              </a:spcAft>
              <a:buClr>
                <a:schemeClr val="bg1"/>
              </a:buClr>
              <a:buFont typeface="Arial" panose="020B0604020202020204" pitchFamily="34" charset="0"/>
              <a:buChar char="•"/>
              <a:defRPr lang="ru-RU" sz="20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30295451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Два элемента содержимого 1">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4" name="Объект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51487" y="2392441"/>
            <a:ext cx="3456633" cy="3967795"/>
          </a:xfrm>
        </p:spPr>
        <p:txBody>
          <a:bodyPr rtlCol="0">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lang="ru-RU" sz="2000" b="0"/>
            </a:lvl1pPr>
            <a:lvl2pPr marL="800100" indent="-342900">
              <a:lnSpc>
                <a:spcPct val="120000"/>
              </a:lnSpc>
              <a:spcBef>
                <a:spcPts val="1000"/>
              </a:spcBef>
              <a:spcAft>
                <a:spcPts val="600"/>
              </a:spcAft>
              <a:buClr>
                <a:schemeClr val="bg1"/>
              </a:buClr>
              <a:buFont typeface="Arial" panose="020B0604020202020204" pitchFamily="34" charset="0"/>
              <a:buChar char="•"/>
              <a:defRPr lang="ru-RU" sz="1800" b="0"/>
            </a:lvl2pPr>
            <a:lvl3pPr marL="1257300" indent="-342900">
              <a:lnSpc>
                <a:spcPct val="120000"/>
              </a:lnSpc>
              <a:spcBef>
                <a:spcPts val="1000"/>
              </a:spcBef>
              <a:spcAft>
                <a:spcPts val="600"/>
              </a:spcAft>
              <a:buClr>
                <a:schemeClr val="bg1"/>
              </a:buClr>
              <a:buFont typeface="Arial" panose="020B0604020202020204" pitchFamily="34" charset="0"/>
              <a:buChar char="•"/>
              <a:defRPr lang="ru-RU" sz="1600" b="0"/>
            </a:lvl3pPr>
            <a:lvl4pPr marL="1714500" indent="-342900">
              <a:lnSpc>
                <a:spcPct val="120000"/>
              </a:lnSpc>
              <a:spcBef>
                <a:spcPts val="1000"/>
              </a:spcBef>
              <a:spcAft>
                <a:spcPts val="600"/>
              </a:spcAft>
              <a:buClr>
                <a:schemeClr val="bg1"/>
              </a:buClr>
              <a:buFont typeface="Arial" panose="020B0604020202020204" pitchFamily="34" charset="0"/>
              <a:buChar char="•"/>
              <a:defRPr lang="ru-RU" sz="1400" b="0"/>
            </a:lvl4pPr>
            <a:lvl5pPr marL="2114550" indent="-285750">
              <a:lnSpc>
                <a:spcPct val="120000"/>
              </a:lnSpc>
              <a:spcBef>
                <a:spcPts val="1000"/>
              </a:spcBef>
              <a:spcAft>
                <a:spcPts val="600"/>
              </a:spcAft>
              <a:buClr>
                <a:schemeClr val="bg1"/>
              </a:buClr>
              <a:buFont typeface="Arial" panose="020B0604020202020204" pitchFamily="34" charset="0"/>
              <a:buChar char="•"/>
              <a:defRPr lang="ru-RU" sz="12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4701538" y="2392441"/>
            <a:ext cx="6969458" cy="3967795"/>
          </a:xfrm>
        </p:spPr>
        <p:txBody>
          <a:bodyPr rtlCol="0">
            <a:normAutofit/>
          </a:bodyPr>
          <a:lstStyle>
            <a:lvl1pPr marL="0" indent="0">
              <a:lnSpc>
                <a:spcPct val="90000"/>
              </a:lnSpc>
              <a:spcBef>
                <a:spcPts val="600"/>
              </a:spcBef>
              <a:spcAft>
                <a:spcPts val="1200"/>
              </a:spcAft>
              <a:buClr>
                <a:schemeClr val="bg1"/>
              </a:buClr>
              <a:buFont typeface="Arial" panose="020B0604020202020204" pitchFamily="34" charset="0"/>
              <a:buNone/>
              <a:defRPr lang="ru-RU" sz="2000" b="0"/>
            </a:lvl1pPr>
            <a:lvl2pPr marL="347472" indent="-342900">
              <a:lnSpc>
                <a:spcPct val="90000"/>
              </a:lnSpc>
              <a:spcBef>
                <a:spcPts val="600"/>
              </a:spcBef>
              <a:spcAft>
                <a:spcPts val="1200"/>
              </a:spcAft>
              <a:buClr>
                <a:schemeClr val="bg1"/>
              </a:buClr>
              <a:buFont typeface="Arial" panose="020B0604020202020204" pitchFamily="34" charset="0"/>
              <a:buChar char="•"/>
              <a:defRPr lang="ru-RU" sz="2000" b="0"/>
            </a:lvl2pPr>
            <a:lvl3pPr marL="713232" indent="-342900">
              <a:lnSpc>
                <a:spcPct val="90000"/>
              </a:lnSpc>
              <a:spcBef>
                <a:spcPts val="600"/>
              </a:spcBef>
              <a:spcAft>
                <a:spcPts val="1200"/>
              </a:spcAft>
              <a:buClr>
                <a:schemeClr val="bg1"/>
              </a:buClr>
              <a:buFont typeface="Arial" panose="020B0604020202020204" pitchFamily="34" charset="0"/>
              <a:buChar char="•"/>
              <a:defRPr lang="ru-RU" sz="2000" b="0"/>
            </a:lvl3pPr>
            <a:lvl4pPr marL="1078992" indent="-342900">
              <a:lnSpc>
                <a:spcPct val="90000"/>
              </a:lnSpc>
              <a:spcBef>
                <a:spcPts val="600"/>
              </a:spcBef>
              <a:spcAft>
                <a:spcPts val="1200"/>
              </a:spcAft>
              <a:buClr>
                <a:schemeClr val="bg1"/>
              </a:buClr>
              <a:buFont typeface="Arial" panose="020B0604020202020204" pitchFamily="34" charset="0"/>
              <a:buChar char="•"/>
              <a:defRPr lang="ru-RU" sz="2000" b="0"/>
            </a:lvl4pPr>
            <a:lvl5pPr marL="1837944" indent="-285750">
              <a:lnSpc>
                <a:spcPct val="90000"/>
              </a:lnSpc>
              <a:spcBef>
                <a:spcPts val="600"/>
              </a:spcBef>
              <a:spcAft>
                <a:spcPts val="1200"/>
              </a:spcAft>
              <a:buClr>
                <a:schemeClr val="bg1"/>
              </a:buClr>
              <a:buFont typeface="Arial" panose="020B0604020202020204" pitchFamily="34" charset="0"/>
              <a:buChar char="•"/>
              <a:defRPr lang="ru-RU" sz="20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7652275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4806" y="1432518"/>
            <a:ext cx="7958331" cy="2237608"/>
          </a:xfrm>
          <a:prstGeom prst="rect">
            <a:avLst/>
          </a:prstGeom>
        </p:spPr>
        <p:txBody>
          <a:bodyPr vert="horz" lIns="91440" tIns="45720" rIns="91440" bIns="45720" rtlCol="0" anchor="t">
            <a:noAutofit/>
          </a:bodyPr>
          <a:lstStyle>
            <a:defPPr>
              <a:defRPr lang="ru-RU"/>
            </a:defPPr>
          </a:lstStyle>
          <a:p>
            <a:pPr rtl="0"/>
            <a:r>
              <a:rPr lang="ru-RU"/>
              <a:t>Образец заголовка</a:t>
            </a:r>
            <a:endParaRPr lang="ru-RU" dirty="0"/>
          </a:p>
        </p:txBody>
      </p:sp>
      <p:sp>
        <p:nvSpPr>
          <p:cNvPr id="3" name="Текст 2"/>
          <p:cNvSpPr>
            <a:spLocks noGrp="1"/>
          </p:cNvSpPr>
          <p:nvPr>
            <p:ph type="body" idx="1"/>
          </p:nvPr>
        </p:nvSpPr>
        <p:spPr>
          <a:xfrm>
            <a:off x="2611808" y="3696004"/>
            <a:ext cx="7796540" cy="2379818"/>
          </a:xfrm>
          <a:prstGeom prst="rect">
            <a:avLst/>
          </a:prstGeom>
        </p:spPr>
        <p:txBody>
          <a:bodyPr vert="horz" lIns="91440" tIns="45720" rIns="91440" bIns="45720" rtlCol="0">
            <a:normAutofit/>
          </a:bodyPr>
          <a:lstStyle>
            <a:defPPr>
              <a:defRPr lang="ru-RU"/>
            </a:defPPr>
          </a:lstStyle>
          <a:p>
            <a:pPr lvl="0" rtl="0"/>
            <a:r>
              <a:rPr lang="ru-RU"/>
              <a:t>Щелкните, чтобы изменить стили текста образца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1" name="Нижний колонтитул 4">
            <a:extLst>
              <a:ext uri="{FF2B5EF4-FFF2-40B4-BE49-F238E27FC236}">
                <a16:creationId xmlns:a16="http://schemas.microsoft.com/office/drawing/2014/main" id="{D88E8CDA-4B53-1285-4909-D3A5FB6B365D}"/>
              </a:ext>
            </a:extLst>
          </p:cNvPr>
          <p:cNvSpPr>
            <a:spLocks noGrp="1"/>
          </p:cNvSpPr>
          <p:nvPr>
            <p:ph type="ftr" sz="quarter" idx="3"/>
          </p:nvPr>
        </p:nvSpPr>
        <p:spPr>
          <a:xfrm>
            <a:off x="563671" y="459077"/>
            <a:ext cx="2267211" cy="480363"/>
          </a:xfrm>
          <a:prstGeom prst="rect">
            <a:avLst/>
          </a:prstGeom>
        </p:spPr>
        <p:txBody>
          <a:bodyPr vert="horz" lIns="0" tIns="0" rIns="91440" bIns="18288" rtlCol="0" anchor="ctr"/>
          <a:lstStyle>
            <a:lvl1pPr algn="l">
              <a:defRPr lang="ru-RU" sz="1200" b="1" i="0">
                <a:solidFill>
                  <a:schemeClr val="bg1"/>
                </a:solidFill>
                <a:latin typeface="Arial" panose="020B0502040204020203" pitchFamily="34" charset="0"/>
                <a:cs typeface="Arial" panose="020B0502040204020203" pitchFamily="34" charset="0"/>
              </a:defRPr>
            </a:lvl1pPr>
          </a:lstStyle>
          <a:p>
            <a:pPr rtl="0"/>
            <a:r>
              <a:rPr lang="ru-RU"/>
              <a:t>ЗАГОЛОВОК ПРЕЗЕНТАЦИИ</a:t>
            </a:r>
            <a:endParaRPr lang="ru-RU" dirty="0"/>
          </a:p>
        </p:txBody>
      </p:sp>
      <p:sp>
        <p:nvSpPr>
          <p:cNvPr id="12" name="Номер слайда 5">
            <a:extLst>
              <a:ext uri="{FF2B5EF4-FFF2-40B4-BE49-F238E27FC236}">
                <a16:creationId xmlns:a16="http://schemas.microsoft.com/office/drawing/2014/main" id="{100A2341-0273-5256-69F5-7D63AFB93302}"/>
              </a:ext>
            </a:extLst>
          </p:cNvPr>
          <p:cNvSpPr>
            <a:spLocks noGrp="1"/>
          </p:cNvSpPr>
          <p:nvPr>
            <p:ph type="sldNum" sz="quarter" idx="4"/>
          </p:nvPr>
        </p:nvSpPr>
        <p:spPr>
          <a:xfrm>
            <a:off x="10359025" y="459081"/>
            <a:ext cx="789138" cy="480364"/>
          </a:xfrm>
          <a:prstGeom prst="rect">
            <a:avLst/>
          </a:prstGeom>
        </p:spPr>
        <p:txBody>
          <a:bodyPr vert="horz" lIns="0" tIns="0" rIns="0" bIns="0" rtlCol="0" anchor="t"/>
          <a:lstStyle>
            <a:lvl1pPr algn="r">
              <a:defRPr lang="ru-RU" sz="4000" b="1" i="0">
                <a:solidFill>
                  <a:schemeClr val="bg1"/>
                </a:solidFill>
                <a:latin typeface="Arial" panose="020B0502040204020203" pitchFamily="34" charset="0"/>
                <a:cs typeface="Arial" panose="020B0502040204020203" pitchFamily="34" charset="0"/>
              </a:defRPr>
            </a:lvl1pPr>
          </a:lstStyle>
          <a:p>
            <a:pPr rtl="0"/>
            <a:fld id="{6D22F896-40B5-4ADD-8801-0D06FADFA095}" type="slidenum">
              <a:rPr lang="ru-RU" smtClean="0"/>
              <a:pPr/>
              <a:t>‹#›</a:t>
            </a:fld>
            <a:endParaRPr lang="ru-RU" dirty="0"/>
          </a:p>
        </p:txBody>
      </p:sp>
    </p:spTree>
  </p:cSld>
  <p:clrMap bg1="dk1" tx1="lt1" bg2="dk2" tx2="lt2" accent1="accent1" accent2="accent2" accent3="accent3" accent4="accent4" accent5="accent5" accent6="accent6" hlink="hlink" folHlink="folHlink"/>
  <p:sldLayoutIdLst>
    <p:sldLayoutId id="2147483680" r:id="rId1"/>
    <p:sldLayoutId id="2147483676"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79" r:id="rId13"/>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lang="ru-RU" sz="8000" b="1" i="0" kern="1200" cap="none" spc="-300">
          <a:solidFill>
            <a:schemeClr val="bg1"/>
          </a:solidFill>
          <a:effectLst/>
          <a:latin typeface="+mj-cs"/>
          <a:ea typeface="+mj-ea"/>
          <a:cs typeface="+mj-cs" panose="020B0502040204020203" pitchFamily="34" charset="0"/>
        </a:defRPr>
      </a:lvl1pPr>
    </p:titleStyle>
    <p:bodyStyle>
      <a:lvl1pPr marL="0" indent="0"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lang="ru-RU" sz="2000" b="1" i="0" kern="1200" spc="0">
          <a:solidFill>
            <a:schemeClr val="bg1"/>
          </a:solidFill>
          <a:effectLst/>
          <a:latin typeface="+mn-cs"/>
          <a:ea typeface="+mn-ea"/>
          <a:cs typeface="+mn-cs" panose="020B0502040204020203" pitchFamily="34" charset="0"/>
        </a:defRPr>
      </a:lvl1pPr>
      <a:lvl2pPr marL="4572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lang="ru-RU" sz="1800" b="1" i="0" kern="1200" spc="0">
          <a:solidFill>
            <a:schemeClr val="bg1"/>
          </a:solidFill>
          <a:effectLst/>
          <a:latin typeface="+mn-cs"/>
          <a:ea typeface="+mn-ea"/>
          <a:cs typeface="+mn-cs" panose="020B0502040204020203" pitchFamily="34" charset="0"/>
        </a:defRPr>
      </a:lvl2pPr>
      <a:lvl3pPr marL="9144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lang="ru-RU" sz="1600" b="1" i="0" kern="1200" spc="0">
          <a:solidFill>
            <a:schemeClr val="bg1"/>
          </a:solidFill>
          <a:effectLst/>
          <a:latin typeface="+mn-cs"/>
          <a:ea typeface="+mn-ea"/>
          <a:cs typeface="+mn-cs" panose="020B0502040204020203" pitchFamily="34" charset="0"/>
        </a:defRPr>
      </a:lvl3pPr>
      <a:lvl4pPr marL="13716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lang="ru-RU" sz="1400" b="1" i="0" kern="1200" spc="0">
          <a:solidFill>
            <a:schemeClr val="bg1"/>
          </a:solidFill>
          <a:effectLst/>
          <a:latin typeface="+mn-cs"/>
          <a:ea typeface="+mn-ea"/>
          <a:cs typeface="+mn-cs" panose="020B0502040204020203" pitchFamily="34" charset="0"/>
        </a:defRPr>
      </a:lvl4pPr>
      <a:lvl5pPr marL="1828800" indent="0"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lang="ru-RU" sz="1200" b="1"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p:bodyStyle>
    <p:otherStyle>
      <a:defPPr>
        <a:defRPr lang="ru-RU"/>
      </a:defPPr>
      <a:lvl1pPr marL="0" algn="l" defTabSz="914400" rtl="0" eaLnBrk="1" latinLnBrk="0" hangingPunct="1">
        <a:defRPr lang="ru-RU" sz="1800" kern="1200">
          <a:solidFill>
            <a:schemeClr val="tx1"/>
          </a:solidFill>
          <a:latin typeface="+mn-cs"/>
          <a:ea typeface="+mn-ea"/>
          <a:cs typeface="+mn-cs"/>
        </a:defRPr>
      </a:lvl1pPr>
      <a:lvl2pPr marL="457200" algn="l" defTabSz="914400" rtl="0" eaLnBrk="1" latinLnBrk="0" hangingPunct="1">
        <a:defRPr lang="ru-RU" sz="1800" kern="1200">
          <a:solidFill>
            <a:schemeClr val="tx1"/>
          </a:solidFill>
          <a:latin typeface="+mn-cs"/>
          <a:ea typeface="+mn-ea"/>
          <a:cs typeface="+mn-cs"/>
        </a:defRPr>
      </a:lvl2pPr>
      <a:lvl3pPr marL="914400" algn="l" defTabSz="914400" rtl="0" eaLnBrk="1" latinLnBrk="0" hangingPunct="1">
        <a:defRPr lang="ru-RU" sz="1800" kern="1200">
          <a:solidFill>
            <a:schemeClr val="tx1"/>
          </a:solidFill>
          <a:latin typeface="+mn-cs"/>
          <a:ea typeface="+mn-ea"/>
          <a:cs typeface="+mn-cs"/>
        </a:defRPr>
      </a:lvl3pPr>
      <a:lvl4pPr marL="1371600" algn="l" defTabSz="914400" rtl="0" eaLnBrk="1" latinLnBrk="0" hangingPunct="1">
        <a:defRPr lang="ru-RU" sz="1800" kern="1200">
          <a:solidFill>
            <a:schemeClr val="tx1"/>
          </a:solidFill>
          <a:latin typeface="+mn-cs"/>
          <a:ea typeface="+mn-ea"/>
          <a:cs typeface="+mn-cs"/>
        </a:defRPr>
      </a:lvl4pPr>
      <a:lvl5pPr marL="1828800" algn="l" defTabSz="914400" rtl="0" eaLnBrk="1" latinLnBrk="0" hangingPunct="1">
        <a:defRPr lang="ru-RU" sz="1800" kern="1200">
          <a:solidFill>
            <a:schemeClr val="tx1"/>
          </a:solidFill>
          <a:latin typeface="+mn-cs"/>
          <a:ea typeface="+mn-ea"/>
          <a:cs typeface="+mn-cs"/>
        </a:defRPr>
      </a:lvl5pPr>
      <a:lvl6pPr marL="2286000" algn="l" defTabSz="914400" rtl="0" eaLnBrk="1" latinLnBrk="0" hangingPunct="1">
        <a:defRPr lang="ru-RU" sz="1800" kern="1200">
          <a:solidFill>
            <a:schemeClr val="tx1"/>
          </a:solidFill>
          <a:latin typeface="+mn-cs"/>
          <a:ea typeface="+mn-ea"/>
          <a:cs typeface="+mn-cs"/>
        </a:defRPr>
      </a:lvl6pPr>
      <a:lvl7pPr marL="2743200" algn="l" defTabSz="914400" rtl="0" eaLnBrk="1" latinLnBrk="0" hangingPunct="1">
        <a:defRPr lang="ru-RU" sz="1800" kern="1200">
          <a:solidFill>
            <a:schemeClr val="tx1"/>
          </a:solidFill>
          <a:latin typeface="+mn-cs"/>
          <a:ea typeface="+mn-ea"/>
          <a:cs typeface="+mn-cs"/>
        </a:defRPr>
      </a:lvl7pPr>
      <a:lvl8pPr marL="3200400" algn="l" defTabSz="914400" rtl="0" eaLnBrk="1" latinLnBrk="0" hangingPunct="1">
        <a:defRPr lang="ru-RU" sz="1800" kern="1200">
          <a:solidFill>
            <a:schemeClr val="tx1"/>
          </a:solidFill>
          <a:latin typeface="+mn-cs"/>
          <a:ea typeface="+mn-ea"/>
          <a:cs typeface="+mn-cs"/>
        </a:defRPr>
      </a:lvl8pPr>
      <a:lvl9pPr marL="3657600" algn="l" defTabSz="914400" rtl="0" eaLnBrk="1" latinLnBrk="0" hangingPunct="1">
        <a:defRPr lang="ru-RU" sz="1800" kern="1200">
          <a:solidFill>
            <a:schemeClr val="tx1"/>
          </a:solidFill>
          <a:latin typeface="+mn-cs"/>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9870B9B3-7B36-9001-3B85-7C6EE22BCA92}"/>
              </a:ext>
            </a:extLst>
          </p:cNvPr>
          <p:cNvSpPr>
            <a:spLocks noGrp="1"/>
          </p:cNvSpPr>
          <p:nvPr>
            <p:ph type="title"/>
          </p:nvPr>
        </p:nvSpPr>
        <p:spPr>
          <a:xfrm>
            <a:off x="566725" y="1097237"/>
            <a:ext cx="11076631" cy="2885630"/>
          </a:xfrm>
        </p:spPr>
        <p:txBody>
          <a:bodyPr rtlCol="0"/>
          <a:lstStyle>
            <a:defPPr>
              <a:defRPr lang="ru-RU"/>
            </a:defPPr>
          </a:lstStyle>
          <a:p>
            <a:r>
              <a:rPr lang="ru-RU" dirty="0"/>
              <a:t>Алгоритмы цифровой обработки мультимедиа</a:t>
            </a:r>
            <a:br>
              <a:rPr lang="ru-RU" dirty="0"/>
            </a:br>
            <a:br>
              <a:rPr lang="ru-RU" dirty="0"/>
            </a:br>
            <a:r>
              <a:rPr lang="ru-RU" sz="5400" b="0" dirty="0"/>
              <a:t>ИЗ1. Трекинг</a:t>
            </a:r>
            <a:endParaRPr lang="ru-RU" b="0" dirty="0"/>
          </a:p>
        </p:txBody>
      </p:sp>
      <p:sp>
        <p:nvSpPr>
          <p:cNvPr id="5" name="Объект 4">
            <a:extLst>
              <a:ext uri="{FF2B5EF4-FFF2-40B4-BE49-F238E27FC236}">
                <a16:creationId xmlns:a16="http://schemas.microsoft.com/office/drawing/2014/main" id="{59E893E5-7DD7-4159-E7B4-1D566F7C92D1}"/>
              </a:ext>
            </a:extLst>
          </p:cNvPr>
          <p:cNvSpPr>
            <a:spLocks noGrp="1"/>
          </p:cNvSpPr>
          <p:nvPr>
            <p:ph sz="quarter" idx="10"/>
          </p:nvPr>
        </p:nvSpPr>
        <p:spPr>
          <a:xfrm>
            <a:off x="7398331" y="4846319"/>
            <a:ext cx="4793669" cy="1560023"/>
          </a:xfrm>
        </p:spPr>
        <p:txBody>
          <a:bodyPr rtlCol="0">
            <a:normAutofit fontScale="85000" lnSpcReduction="20000"/>
          </a:bodyPr>
          <a:lstStyle>
            <a:defPPr>
              <a:defRPr lang="ru-RU"/>
            </a:defPPr>
          </a:lstStyle>
          <a:p>
            <a:pPr rtl="0"/>
            <a:r>
              <a:rPr lang="ru-RU" b="1" dirty="0">
                <a:latin typeface="Century Gothic" panose="020B0502020202020204" pitchFamily="34" charset="0"/>
              </a:rPr>
              <a:t>Группа ФИ41</a:t>
            </a:r>
            <a:r>
              <a:rPr lang="en-US" b="1" dirty="0">
                <a:latin typeface="Century Gothic" panose="020B0502020202020204" pitchFamily="34" charset="0"/>
              </a:rPr>
              <a:t>/</a:t>
            </a:r>
            <a:r>
              <a:rPr lang="ru-RU" b="1" dirty="0">
                <a:latin typeface="Century Gothic" panose="020B0502020202020204" pitchFamily="34" charset="0"/>
              </a:rPr>
              <a:t>1</a:t>
            </a:r>
          </a:p>
          <a:p>
            <a:pPr rtl="0"/>
            <a:r>
              <a:rPr lang="ru-RU" dirty="0">
                <a:latin typeface="Century Gothic" panose="020B0502020202020204" pitchFamily="34" charset="0"/>
              </a:rPr>
              <a:t>Пономарь Дарья</a:t>
            </a:r>
          </a:p>
          <a:p>
            <a:pPr rtl="0"/>
            <a:r>
              <a:rPr lang="ru-RU" dirty="0" err="1">
                <a:latin typeface="Century Gothic" panose="020B0502020202020204" pitchFamily="34" charset="0"/>
              </a:rPr>
              <a:t>Чеуж</a:t>
            </a:r>
            <a:r>
              <a:rPr lang="ru-RU" dirty="0">
                <a:latin typeface="Century Gothic" panose="020B0502020202020204" pitchFamily="34" charset="0"/>
              </a:rPr>
              <a:t> </a:t>
            </a:r>
            <a:r>
              <a:rPr lang="ru-RU" dirty="0" err="1">
                <a:latin typeface="Century Gothic" panose="020B0502020202020204" pitchFamily="34" charset="0"/>
              </a:rPr>
              <a:t>Асиет</a:t>
            </a:r>
            <a:endParaRPr lang="ru-RU" dirty="0">
              <a:latin typeface="Century Gothic" panose="020B0502020202020204" pitchFamily="34" charset="0"/>
            </a:endParaRPr>
          </a:p>
          <a:p>
            <a:pPr rtl="0"/>
            <a:endParaRPr lang="ru-RU" dirty="0">
              <a:latin typeface="Century Gothic" panose="020B0502020202020204" pitchFamily="34" charset="0"/>
            </a:endParaRPr>
          </a:p>
        </p:txBody>
      </p:sp>
    </p:spTree>
    <p:extLst>
      <p:ext uri="{BB962C8B-B14F-4D97-AF65-F5344CB8AC3E}">
        <p14:creationId xmlns:p14="http://schemas.microsoft.com/office/powerpoint/2010/main" val="18127543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41786-B8AB-1531-343A-B87F22FC3485}"/>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D12EDA15-07D0-1A6E-7DFF-CE782525761E}"/>
              </a:ext>
            </a:extLst>
          </p:cNvPr>
          <p:cNvSpPr>
            <a:spLocks noGrp="1"/>
          </p:cNvSpPr>
          <p:nvPr>
            <p:ph type="title"/>
          </p:nvPr>
        </p:nvSpPr>
        <p:spPr>
          <a:xfrm>
            <a:off x="541867" y="222468"/>
            <a:ext cx="10287000" cy="589713"/>
          </a:xfrm>
        </p:spPr>
        <p:txBody>
          <a:bodyPr rtlCol="0"/>
          <a:lstStyle>
            <a:defPPr>
              <a:defRPr lang="ru-RU"/>
            </a:defPPr>
          </a:lstStyle>
          <a:p>
            <a:r>
              <a:rPr lang="ru-RU" sz="3600" dirty="0">
                <a:latin typeface="Century Gothic" panose="020B0502020202020204" pitchFamily="34" charset="0"/>
                <a:ea typeface="Verdana" panose="020B0604030504040204" pitchFamily="34" charset="0"/>
                <a:cs typeface="Verdana" panose="020B0604030504040204" pitchFamily="34" charset="0"/>
              </a:rPr>
              <a:t>Видео 3 (</a:t>
            </a:r>
            <a:r>
              <a:rPr lang="en-US" sz="3600" dirty="0">
                <a:latin typeface="Century Gothic" panose="020B0502020202020204" pitchFamily="34" charset="0"/>
                <a:ea typeface="Verdana" panose="020B0604030504040204" pitchFamily="34" charset="0"/>
                <a:cs typeface="Verdana" panose="020B0604030504040204" pitchFamily="34" charset="0"/>
              </a:rPr>
              <a:t>car</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BA97D4A0-767D-511E-EB66-C57CFDDD8429}"/>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9</a:t>
            </a:r>
          </a:p>
        </p:txBody>
      </p:sp>
      <p:sp>
        <p:nvSpPr>
          <p:cNvPr id="14" name="Объект 13">
            <a:extLst>
              <a:ext uri="{FF2B5EF4-FFF2-40B4-BE49-F238E27FC236}">
                <a16:creationId xmlns:a16="http://schemas.microsoft.com/office/drawing/2014/main" id="{E648BF0F-9189-EEB6-F8AD-EB94F90FA40E}"/>
              </a:ext>
            </a:extLst>
          </p:cNvPr>
          <p:cNvSpPr>
            <a:spLocks noGrp="1"/>
          </p:cNvSpPr>
          <p:nvPr>
            <p:ph sz="quarter" idx="10"/>
          </p:nvPr>
        </p:nvSpPr>
        <p:spPr>
          <a:xfrm>
            <a:off x="541867" y="850897"/>
            <a:ext cx="10033000" cy="5260311"/>
          </a:xfrm>
        </p:spPr>
        <p:txBody>
          <a:bodyPr rtlCol="0">
            <a:normAutofit/>
          </a:bodyPr>
          <a:lstStyle>
            <a:defPPr>
              <a:defRPr lang="ru-RU"/>
            </a:defPPr>
          </a:lstStyle>
          <a:p>
            <a:pPr marL="0" indent="0">
              <a:buNone/>
            </a:pPr>
            <a:r>
              <a:rPr lang="ru-RU" sz="1800" dirty="0">
                <a:latin typeface="Century Gothic" panose="020B0502020202020204" pitchFamily="34" charset="0"/>
              </a:rPr>
              <a:t>Оценивается скорость обработки (сколько FPS, работает ли в реальном времени). Отслеживается машина. Объект двигается в кадре сверху вниз с небольшими изменениями масштаба и фона.</a:t>
            </a:r>
          </a:p>
          <a:p>
            <a:pPr marL="285750" indent="-285750">
              <a:buFont typeface="Arial" panose="020B0604020202020204" pitchFamily="34" charset="0"/>
              <a:buChar char="•"/>
            </a:pPr>
            <a:r>
              <a:rPr lang="en-US" sz="1800" dirty="0">
                <a:latin typeface="Century Gothic" panose="020B0502020202020204" pitchFamily="34" charset="0"/>
              </a:rPr>
              <a:t>CSRT </a:t>
            </a:r>
            <a:r>
              <a:rPr lang="ru-RU" sz="1800" dirty="0">
                <a:latin typeface="Century Gothic" panose="020B0502020202020204" pitchFamily="34" charset="0"/>
              </a:rPr>
              <a:t>показал время кадра 18 </a:t>
            </a:r>
            <a:r>
              <a:rPr lang="ru-RU" sz="1800" dirty="0" err="1">
                <a:latin typeface="Century Gothic" panose="020B0502020202020204" pitchFamily="34" charset="0"/>
              </a:rPr>
              <a:t>мс</a:t>
            </a:r>
            <a:r>
              <a:rPr lang="ru-RU" sz="1800" dirty="0">
                <a:latin typeface="Century Gothic" panose="020B0502020202020204" pitchFamily="34" charset="0"/>
              </a:rPr>
              <a:t> и 55 </a:t>
            </a:r>
            <a:r>
              <a:rPr lang="en-US" sz="1800" dirty="0">
                <a:latin typeface="Century Gothic" panose="020B0502020202020204" pitchFamily="34" charset="0"/>
              </a:rPr>
              <a:t>FPS</a:t>
            </a:r>
            <a:r>
              <a:rPr lang="ru-RU" sz="1800" dirty="0">
                <a:latin typeface="Century Gothic" panose="020B0502020202020204" pitchFamily="34" charset="0"/>
              </a:rPr>
              <a:t>.</a:t>
            </a:r>
          </a:p>
          <a:p>
            <a:pPr marL="285750" indent="-285750">
              <a:buFont typeface="Arial" panose="020B0604020202020204" pitchFamily="34" charset="0"/>
              <a:buChar char="•"/>
            </a:pPr>
            <a:r>
              <a:rPr lang="en-US" sz="1800" dirty="0">
                <a:latin typeface="Century Gothic" panose="020B0502020202020204" pitchFamily="34" charset="0"/>
              </a:rPr>
              <a:t>KCF </a:t>
            </a:r>
            <a:r>
              <a:rPr lang="ru-RU" sz="1800" dirty="0">
                <a:latin typeface="Century Gothic" panose="020B0502020202020204" pitchFamily="34" charset="0"/>
              </a:rPr>
              <a:t>показал время кадра 31 </a:t>
            </a:r>
            <a:r>
              <a:rPr lang="ru-RU" sz="1800" dirty="0" err="1">
                <a:latin typeface="Century Gothic" panose="020B0502020202020204" pitchFamily="34" charset="0"/>
              </a:rPr>
              <a:t>мс</a:t>
            </a:r>
            <a:r>
              <a:rPr lang="ru-RU" sz="1800" dirty="0">
                <a:latin typeface="Century Gothic" panose="020B0502020202020204" pitchFamily="34" charset="0"/>
              </a:rPr>
              <a:t> и 32 </a:t>
            </a:r>
            <a:r>
              <a:rPr lang="en-US" sz="1800" dirty="0">
                <a:latin typeface="Century Gothic" panose="020B0502020202020204" pitchFamily="34" charset="0"/>
              </a:rPr>
              <a:t>FPS</a:t>
            </a:r>
            <a:r>
              <a:rPr lang="ru-RU" sz="1800" dirty="0">
                <a:latin typeface="Century Gothic" panose="020B0502020202020204" pitchFamily="34" charset="0"/>
              </a:rPr>
              <a:t>.</a:t>
            </a:r>
          </a:p>
          <a:p>
            <a:pPr marL="285750" indent="-285750">
              <a:buFont typeface="Arial" panose="020B0604020202020204" pitchFamily="34" charset="0"/>
              <a:buChar char="•"/>
            </a:pPr>
            <a:r>
              <a:rPr lang="en-US" sz="1800" dirty="0">
                <a:latin typeface="Century Gothic" panose="020B0502020202020204" pitchFamily="34" charset="0"/>
              </a:rPr>
              <a:t>MOSSE </a:t>
            </a:r>
            <a:r>
              <a:rPr lang="ru-RU" sz="1800" dirty="0">
                <a:latin typeface="Century Gothic" panose="020B0502020202020204" pitchFamily="34" charset="0"/>
              </a:rPr>
              <a:t>показал время кадра 1 </a:t>
            </a:r>
            <a:r>
              <a:rPr lang="ru-RU" sz="1800" dirty="0" err="1">
                <a:latin typeface="Century Gothic" panose="020B0502020202020204" pitchFamily="34" charset="0"/>
              </a:rPr>
              <a:t>мс</a:t>
            </a:r>
            <a:r>
              <a:rPr lang="ru-RU" sz="1800" dirty="0">
                <a:latin typeface="Century Gothic" panose="020B0502020202020204" pitchFamily="34" charset="0"/>
              </a:rPr>
              <a:t> и 91</a:t>
            </a:r>
            <a:r>
              <a:rPr lang="en-US" sz="1800" dirty="0">
                <a:latin typeface="Century Gothic" panose="020B0502020202020204" pitchFamily="34" charset="0"/>
              </a:rPr>
              <a:t>1</a:t>
            </a:r>
            <a:r>
              <a:rPr lang="ru-RU" sz="1800" dirty="0">
                <a:latin typeface="Century Gothic" panose="020B0502020202020204" pitchFamily="34" charset="0"/>
              </a:rPr>
              <a:t> </a:t>
            </a:r>
            <a:r>
              <a:rPr lang="en-US" sz="1800" dirty="0">
                <a:latin typeface="Century Gothic" panose="020B0502020202020204" pitchFamily="34" charset="0"/>
              </a:rPr>
              <a:t>FPS</a:t>
            </a:r>
            <a:r>
              <a:rPr lang="ru-RU" sz="1800" dirty="0">
                <a:latin typeface="Century Gothic" panose="020B0502020202020204" pitchFamily="34" charset="0"/>
              </a:rPr>
              <a:t>.</a:t>
            </a:r>
          </a:p>
          <a:p>
            <a:pPr marL="0" indent="0">
              <a:buNone/>
            </a:pPr>
            <a:r>
              <a:rPr lang="ru-RU" sz="1800" b="1" dirty="0">
                <a:latin typeface="Century Gothic" panose="020B0502020202020204" pitchFamily="34" charset="0"/>
              </a:rPr>
              <a:t>Победитель:</a:t>
            </a:r>
            <a:r>
              <a:rPr lang="ru-RU" sz="1800" dirty="0">
                <a:latin typeface="Century Gothic" panose="020B0502020202020204" pitchFamily="34" charset="0"/>
              </a:rPr>
              <a:t> </a:t>
            </a:r>
            <a:r>
              <a:rPr lang="en-US" sz="1800" dirty="0">
                <a:latin typeface="Century Gothic" panose="020B0502020202020204" pitchFamily="34" charset="0"/>
              </a:rPr>
              <a:t>MOSSE</a:t>
            </a:r>
            <a:endParaRPr lang="ru-RU" sz="1800" dirty="0">
              <a:latin typeface="Century Gothic" panose="020B0502020202020204" pitchFamily="34" charset="0"/>
            </a:endParaRPr>
          </a:p>
          <a:p>
            <a:pPr marL="502920"/>
            <a:endParaRPr lang="en-US" sz="1800" dirty="0">
              <a:latin typeface="Century Gothic" panose="020B0502020202020204" pitchFamily="34" charset="0"/>
            </a:endParaRPr>
          </a:p>
          <a:p>
            <a:pPr marL="502920"/>
            <a:endParaRPr lang="en-US" sz="1800" dirty="0">
              <a:latin typeface="Century Gothic" panose="020B0502020202020204" pitchFamily="34" charset="0"/>
            </a:endParaRPr>
          </a:p>
        </p:txBody>
      </p:sp>
      <p:sp>
        <p:nvSpPr>
          <p:cNvPr id="3" name="Заголовок 12">
            <a:extLst>
              <a:ext uri="{FF2B5EF4-FFF2-40B4-BE49-F238E27FC236}">
                <a16:creationId xmlns:a16="http://schemas.microsoft.com/office/drawing/2014/main" id="{3759A3EE-120D-B60A-2A0C-446499EB0FAC}"/>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960DE014-F0A2-94F3-17D6-73468FC84FA1}"/>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F8F43B32-6E72-EDA9-5165-5628E076CEEA}"/>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pic>
        <p:nvPicPr>
          <p:cNvPr id="8" name="Рисунок 7">
            <a:extLst>
              <a:ext uri="{FF2B5EF4-FFF2-40B4-BE49-F238E27FC236}">
                <a16:creationId xmlns:a16="http://schemas.microsoft.com/office/drawing/2014/main" id="{64026531-53B2-8BEC-61F5-B83034A39494}"/>
              </a:ext>
            </a:extLst>
          </p:cNvPr>
          <p:cNvPicPr>
            <a:picLocks noChangeAspect="1"/>
          </p:cNvPicPr>
          <p:nvPr/>
        </p:nvPicPr>
        <p:blipFill>
          <a:blip r:embed="rId3"/>
          <a:stretch>
            <a:fillRect/>
          </a:stretch>
        </p:blipFill>
        <p:spPr>
          <a:xfrm>
            <a:off x="5963624" y="3166799"/>
            <a:ext cx="6089831" cy="3417852"/>
          </a:xfrm>
          <a:prstGeom prst="rect">
            <a:avLst/>
          </a:prstGeom>
        </p:spPr>
      </p:pic>
    </p:spTree>
    <p:extLst>
      <p:ext uri="{BB962C8B-B14F-4D97-AF65-F5344CB8AC3E}">
        <p14:creationId xmlns:p14="http://schemas.microsoft.com/office/powerpoint/2010/main" val="309723775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41786-B8AB-1531-343A-B87F22FC3485}"/>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D12EDA15-07D0-1A6E-7DFF-CE782525761E}"/>
              </a:ext>
            </a:extLst>
          </p:cNvPr>
          <p:cNvSpPr>
            <a:spLocks noGrp="1"/>
          </p:cNvSpPr>
          <p:nvPr>
            <p:ph type="title"/>
          </p:nvPr>
        </p:nvSpPr>
        <p:spPr>
          <a:xfrm>
            <a:off x="541867" y="222468"/>
            <a:ext cx="10287000" cy="589713"/>
          </a:xfrm>
        </p:spPr>
        <p:txBody>
          <a:bodyPr rtlCol="0"/>
          <a:lstStyle>
            <a:defPPr>
              <a:defRPr lang="ru-RU"/>
            </a:defPPr>
          </a:lstStyle>
          <a:p>
            <a:r>
              <a:rPr lang="ru-RU" sz="3600" dirty="0">
                <a:latin typeface="Century Gothic" panose="020B0502020202020204" pitchFamily="34" charset="0"/>
                <a:ea typeface="Verdana" panose="020B0604030504040204" pitchFamily="34" charset="0"/>
                <a:cs typeface="Verdana" panose="020B0604030504040204" pitchFamily="34" charset="0"/>
              </a:rPr>
              <a:t>Видео 4 (</a:t>
            </a:r>
            <a:r>
              <a:rPr lang="en-US" sz="3600" dirty="0" err="1">
                <a:latin typeface="Century Gothic" panose="020B0502020202020204" pitchFamily="34" charset="0"/>
                <a:ea typeface="Verdana" panose="020B0604030504040204" pitchFamily="34" charset="0"/>
                <a:cs typeface="Verdana" panose="020B0604030504040204" pitchFamily="34" charset="0"/>
              </a:rPr>
              <a:t>scateboard</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BA97D4A0-767D-511E-EB66-C57CFDDD8429}"/>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10</a:t>
            </a:r>
          </a:p>
        </p:txBody>
      </p:sp>
      <p:sp>
        <p:nvSpPr>
          <p:cNvPr id="14" name="Объект 13">
            <a:extLst>
              <a:ext uri="{FF2B5EF4-FFF2-40B4-BE49-F238E27FC236}">
                <a16:creationId xmlns:a16="http://schemas.microsoft.com/office/drawing/2014/main" id="{E648BF0F-9189-EEB6-F8AD-EB94F90FA40E}"/>
              </a:ext>
            </a:extLst>
          </p:cNvPr>
          <p:cNvSpPr>
            <a:spLocks noGrp="1"/>
          </p:cNvSpPr>
          <p:nvPr>
            <p:ph sz="quarter" idx="10"/>
          </p:nvPr>
        </p:nvSpPr>
        <p:spPr>
          <a:xfrm>
            <a:off x="541867" y="850897"/>
            <a:ext cx="10033000" cy="5260311"/>
          </a:xfrm>
        </p:spPr>
        <p:txBody>
          <a:bodyPr rtlCol="0">
            <a:normAutofit/>
          </a:bodyPr>
          <a:lstStyle>
            <a:defPPr>
              <a:defRPr lang="ru-RU"/>
            </a:defPPr>
          </a:lstStyle>
          <a:p>
            <a:pPr marL="0" indent="0">
              <a:buNone/>
            </a:pPr>
            <a:r>
              <a:rPr lang="ru-RU" sz="1800" dirty="0">
                <a:latin typeface="Century Gothic" panose="020B0502020202020204" pitchFamily="34" charset="0"/>
              </a:rPr>
              <a:t>Оценивается устойчивость к изменениям фона. Отслеживается скейтбордист. Объект очень активно двигается в кадре, использует вращения и изменения масштаба, также активно меняется фон. </a:t>
            </a:r>
          </a:p>
          <a:p>
            <a:pPr marL="285750" indent="-285750">
              <a:buFont typeface="Arial" panose="020B0604020202020204" pitchFamily="34" charset="0"/>
              <a:buChar char="•"/>
            </a:pPr>
            <a:r>
              <a:rPr lang="en-US" sz="1800" dirty="0">
                <a:latin typeface="Century Gothic" panose="020B0502020202020204" pitchFamily="34" charset="0"/>
              </a:rPr>
              <a:t>CSRT </a:t>
            </a:r>
            <a:r>
              <a:rPr lang="ru-RU" sz="1800" dirty="0">
                <a:latin typeface="Century Gothic" panose="020B0502020202020204" pitchFamily="34" charset="0"/>
              </a:rPr>
              <a:t>показал самые стабильные результаты, ни разу не потеряв </a:t>
            </a:r>
            <a:br>
              <a:rPr lang="ru-RU" sz="1800" dirty="0">
                <a:latin typeface="Century Gothic" panose="020B0502020202020204" pitchFamily="34" charset="0"/>
              </a:rPr>
            </a:br>
            <a:r>
              <a:rPr lang="ru-RU" sz="1800" dirty="0">
                <a:latin typeface="Century Gothic" panose="020B0502020202020204" pitchFamily="34" charset="0"/>
              </a:rPr>
              <a:t>человека из кадра и всего соответствовал размеру тела скейтбордиста.</a:t>
            </a:r>
          </a:p>
          <a:p>
            <a:pPr marL="285750" indent="-285750">
              <a:buFont typeface="Arial" panose="020B0604020202020204" pitchFamily="34" charset="0"/>
              <a:buChar char="•"/>
            </a:pPr>
            <a:r>
              <a:rPr lang="en-US" sz="1800" dirty="0">
                <a:latin typeface="Century Gothic" panose="020B0502020202020204" pitchFamily="34" charset="0"/>
              </a:rPr>
              <a:t>KCF </a:t>
            </a:r>
            <a:r>
              <a:rPr lang="ru-RU" sz="1800" dirty="0">
                <a:latin typeface="Century Gothic" panose="020B0502020202020204" pitchFamily="34" charset="0"/>
              </a:rPr>
              <a:t>продемонстрировал себя относительно средне, не потерял </a:t>
            </a:r>
            <a:br>
              <a:rPr lang="ru-RU" sz="1800" dirty="0">
                <a:latin typeface="Century Gothic" panose="020B0502020202020204" pitchFamily="34" charset="0"/>
              </a:rPr>
            </a:br>
            <a:r>
              <a:rPr lang="ru-RU" sz="1800" dirty="0">
                <a:latin typeface="Century Gothic" panose="020B0502020202020204" pitchFamily="34" charset="0"/>
              </a:rPr>
              <a:t>скейтбордиста в течение всего видео, но прямоугольник не </a:t>
            </a:r>
            <a:br>
              <a:rPr lang="ru-RU" sz="1800" dirty="0">
                <a:latin typeface="Century Gothic" panose="020B0502020202020204" pitchFamily="34" charset="0"/>
              </a:rPr>
            </a:br>
            <a:r>
              <a:rPr lang="ru-RU" sz="1800" dirty="0">
                <a:latin typeface="Century Gothic" panose="020B0502020202020204" pitchFamily="34" charset="0"/>
              </a:rPr>
              <a:t>соответствовал размерам отслеживаемого объекта.</a:t>
            </a:r>
          </a:p>
          <a:p>
            <a:pPr marL="285750" indent="-285750">
              <a:buFont typeface="Arial" panose="020B0604020202020204" pitchFamily="34" charset="0"/>
              <a:buChar char="•"/>
            </a:pPr>
            <a:r>
              <a:rPr lang="en-US" sz="1800" dirty="0">
                <a:latin typeface="Century Gothic" panose="020B0502020202020204" pitchFamily="34" charset="0"/>
              </a:rPr>
              <a:t>MOSSE </a:t>
            </a:r>
            <a:r>
              <a:rPr lang="ru-RU" sz="1800" dirty="0">
                <a:latin typeface="Century Gothic" panose="020B0502020202020204" pitchFamily="34" charset="0"/>
              </a:rPr>
              <a:t>хуже всех справился с заданиями, в середине видео отслеживал </a:t>
            </a:r>
            <a:br>
              <a:rPr lang="ru-RU" sz="1800" dirty="0">
                <a:latin typeface="Century Gothic" panose="020B0502020202020204" pitchFamily="34" charset="0"/>
              </a:rPr>
            </a:br>
            <a:r>
              <a:rPr lang="ru-RU" sz="1800" dirty="0">
                <a:latin typeface="Century Gothic" panose="020B0502020202020204" pitchFamily="34" charset="0"/>
              </a:rPr>
              <a:t>половину тела, а в конце потерял человека вовсе.</a:t>
            </a:r>
          </a:p>
          <a:p>
            <a:pPr marL="0" indent="0">
              <a:buNone/>
            </a:pPr>
            <a:r>
              <a:rPr lang="ru-RU" sz="1800" b="1" dirty="0">
                <a:latin typeface="Century Gothic" panose="020B0502020202020204" pitchFamily="34" charset="0"/>
              </a:rPr>
              <a:t>Победитель:</a:t>
            </a:r>
            <a:r>
              <a:rPr lang="ru-RU" sz="1800" dirty="0">
                <a:latin typeface="Century Gothic" panose="020B0502020202020204" pitchFamily="34" charset="0"/>
              </a:rPr>
              <a:t> </a:t>
            </a:r>
            <a:r>
              <a:rPr lang="en-US" sz="1800" dirty="0">
                <a:latin typeface="Century Gothic" panose="020B0502020202020204" pitchFamily="34" charset="0"/>
              </a:rPr>
              <a:t>CSRT</a:t>
            </a:r>
            <a:endParaRPr lang="ru-RU" sz="1800" dirty="0">
              <a:latin typeface="Century Gothic" panose="020B0502020202020204" pitchFamily="34" charset="0"/>
            </a:endParaRPr>
          </a:p>
          <a:p>
            <a:pPr marL="502920"/>
            <a:endParaRPr lang="en-US" sz="1800" dirty="0">
              <a:latin typeface="Century Gothic" panose="020B0502020202020204" pitchFamily="34" charset="0"/>
            </a:endParaRPr>
          </a:p>
          <a:p>
            <a:pPr marL="502920"/>
            <a:endParaRPr lang="en-US" sz="1800" dirty="0">
              <a:latin typeface="Century Gothic" panose="020B0502020202020204" pitchFamily="34" charset="0"/>
            </a:endParaRPr>
          </a:p>
        </p:txBody>
      </p:sp>
      <p:sp>
        <p:nvSpPr>
          <p:cNvPr id="3" name="Заголовок 12">
            <a:extLst>
              <a:ext uri="{FF2B5EF4-FFF2-40B4-BE49-F238E27FC236}">
                <a16:creationId xmlns:a16="http://schemas.microsoft.com/office/drawing/2014/main" id="{3759A3EE-120D-B60A-2A0C-446499EB0FAC}"/>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960DE014-F0A2-94F3-17D6-73468FC84FA1}"/>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F8F43B32-6E72-EDA9-5165-5628E076CEEA}"/>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pic>
        <p:nvPicPr>
          <p:cNvPr id="8" name="Рисунок 7">
            <a:extLst>
              <a:ext uri="{FF2B5EF4-FFF2-40B4-BE49-F238E27FC236}">
                <a16:creationId xmlns:a16="http://schemas.microsoft.com/office/drawing/2014/main" id="{A33C9A24-E3F1-2D53-B326-A7CA6799D899}"/>
              </a:ext>
            </a:extLst>
          </p:cNvPr>
          <p:cNvPicPr>
            <a:picLocks noChangeAspect="1"/>
          </p:cNvPicPr>
          <p:nvPr/>
        </p:nvPicPr>
        <p:blipFill>
          <a:blip r:embed="rId3"/>
          <a:stretch>
            <a:fillRect/>
          </a:stretch>
        </p:blipFill>
        <p:spPr>
          <a:xfrm>
            <a:off x="9418320" y="1479622"/>
            <a:ext cx="2609607" cy="5055648"/>
          </a:xfrm>
          <a:prstGeom prst="rect">
            <a:avLst/>
          </a:prstGeom>
        </p:spPr>
      </p:pic>
    </p:spTree>
    <p:extLst>
      <p:ext uri="{BB962C8B-B14F-4D97-AF65-F5344CB8AC3E}">
        <p14:creationId xmlns:p14="http://schemas.microsoft.com/office/powerpoint/2010/main" val="163131597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41786-B8AB-1531-343A-B87F22FC3485}"/>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D12EDA15-07D0-1A6E-7DFF-CE782525761E}"/>
              </a:ext>
            </a:extLst>
          </p:cNvPr>
          <p:cNvSpPr>
            <a:spLocks noGrp="1"/>
          </p:cNvSpPr>
          <p:nvPr>
            <p:ph type="title"/>
          </p:nvPr>
        </p:nvSpPr>
        <p:spPr>
          <a:xfrm>
            <a:off x="541867" y="222468"/>
            <a:ext cx="10287000" cy="589713"/>
          </a:xfrm>
        </p:spPr>
        <p:txBody>
          <a:bodyPr rtlCol="0"/>
          <a:lstStyle>
            <a:defPPr>
              <a:defRPr lang="ru-RU"/>
            </a:defPPr>
          </a:lstStyle>
          <a:p>
            <a:r>
              <a:rPr lang="ru-RU" sz="3600" dirty="0">
                <a:latin typeface="Century Gothic" panose="020B0502020202020204" pitchFamily="34" charset="0"/>
                <a:ea typeface="Verdana" panose="020B0604030504040204" pitchFamily="34" charset="0"/>
                <a:cs typeface="Verdana" panose="020B0604030504040204" pitchFamily="34" charset="0"/>
              </a:rPr>
              <a:t>Видео 5 (</a:t>
            </a:r>
            <a:r>
              <a:rPr lang="en-US" sz="3600" dirty="0">
                <a:latin typeface="Century Gothic" panose="020B0502020202020204" pitchFamily="34" charset="0"/>
                <a:ea typeface="Verdana" panose="020B0604030504040204" pitchFamily="34" charset="0"/>
                <a:cs typeface="Verdana" panose="020B0604030504040204" pitchFamily="34" charset="0"/>
              </a:rPr>
              <a:t>orange</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BA97D4A0-767D-511E-EB66-C57CFDDD8429}"/>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11</a:t>
            </a:r>
          </a:p>
        </p:txBody>
      </p:sp>
      <p:sp>
        <p:nvSpPr>
          <p:cNvPr id="14" name="Объект 13">
            <a:extLst>
              <a:ext uri="{FF2B5EF4-FFF2-40B4-BE49-F238E27FC236}">
                <a16:creationId xmlns:a16="http://schemas.microsoft.com/office/drawing/2014/main" id="{E648BF0F-9189-EEB6-F8AD-EB94F90FA40E}"/>
              </a:ext>
            </a:extLst>
          </p:cNvPr>
          <p:cNvSpPr>
            <a:spLocks noGrp="1"/>
          </p:cNvSpPr>
          <p:nvPr>
            <p:ph sz="quarter" idx="10"/>
          </p:nvPr>
        </p:nvSpPr>
        <p:spPr>
          <a:xfrm>
            <a:off x="541867" y="850897"/>
            <a:ext cx="10033000" cy="5260311"/>
          </a:xfrm>
        </p:spPr>
        <p:txBody>
          <a:bodyPr rtlCol="0">
            <a:normAutofit/>
          </a:bodyPr>
          <a:lstStyle>
            <a:defPPr>
              <a:defRPr lang="ru-RU"/>
            </a:defPPr>
          </a:lstStyle>
          <a:p>
            <a:pPr marL="0" indent="0">
              <a:buNone/>
            </a:pPr>
            <a:r>
              <a:rPr lang="ru-RU" sz="1800" dirty="0">
                <a:latin typeface="Century Gothic" panose="020B0502020202020204" pitchFamily="34" charset="0"/>
              </a:rPr>
              <a:t>Оценивается частота потери области интереса. Отслеживается апельсин. Объект не подлетает вверх в кадре, а потом вращается по кругу, фон не меняется, но быстро меняется положение объекта в кадре во время броска. </a:t>
            </a:r>
          </a:p>
          <a:p>
            <a:pPr marL="285750" indent="-285750">
              <a:buFont typeface="Arial" panose="020B0604020202020204" pitchFamily="34" charset="0"/>
              <a:buChar char="•"/>
            </a:pPr>
            <a:r>
              <a:rPr lang="en-US" sz="1800" dirty="0">
                <a:latin typeface="Century Gothic" panose="020B0502020202020204" pitchFamily="34" charset="0"/>
              </a:rPr>
              <a:t>CSRT </a:t>
            </a:r>
            <a:r>
              <a:rPr lang="ru-RU" sz="1800" dirty="0">
                <a:latin typeface="Century Gothic" panose="020B0502020202020204" pitchFamily="34" charset="0"/>
              </a:rPr>
              <a:t>справился с задачей отлично, идеально следовал за </a:t>
            </a:r>
            <a:br>
              <a:rPr lang="ru-RU" sz="1800" dirty="0">
                <a:latin typeface="Century Gothic" panose="020B0502020202020204" pitchFamily="34" charset="0"/>
              </a:rPr>
            </a:br>
            <a:r>
              <a:rPr lang="ru-RU" sz="1800" dirty="0">
                <a:latin typeface="Century Gothic" panose="020B0502020202020204" pitchFamily="34" charset="0"/>
              </a:rPr>
              <a:t>траекторией, не теряя его из виду и соответствуя размерам.</a:t>
            </a:r>
          </a:p>
          <a:p>
            <a:pPr marL="285750" indent="-285750">
              <a:buFont typeface="Arial" panose="020B0604020202020204" pitchFamily="34" charset="0"/>
              <a:buChar char="•"/>
            </a:pPr>
            <a:r>
              <a:rPr lang="en-US" sz="1800" dirty="0">
                <a:latin typeface="Century Gothic" panose="020B0502020202020204" pitchFamily="34" charset="0"/>
              </a:rPr>
              <a:t>KCF </a:t>
            </a:r>
            <a:r>
              <a:rPr lang="ru-RU" sz="1800" dirty="0">
                <a:latin typeface="Century Gothic" panose="020B0502020202020204" pitchFamily="34" charset="0"/>
              </a:rPr>
              <a:t>вовсе потерял объект интереса при подкидывания и </a:t>
            </a:r>
            <a:br>
              <a:rPr lang="ru-RU" sz="1800" dirty="0">
                <a:latin typeface="Century Gothic" panose="020B0502020202020204" pitchFamily="34" charset="0"/>
              </a:rPr>
            </a:br>
            <a:r>
              <a:rPr lang="ru-RU" sz="1800" dirty="0">
                <a:latin typeface="Century Gothic" panose="020B0502020202020204" pitchFamily="34" charset="0"/>
              </a:rPr>
              <a:t>больше не смог найти апельсин.</a:t>
            </a:r>
          </a:p>
          <a:p>
            <a:pPr marL="285750" indent="-285750">
              <a:buFont typeface="Arial" panose="020B0604020202020204" pitchFamily="34" charset="0"/>
              <a:buChar char="•"/>
            </a:pPr>
            <a:r>
              <a:rPr lang="en-US" sz="1800" dirty="0">
                <a:latin typeface="Century Gothic" panose="020B0502020202020204" pitchFamily="34" charset="0"/>
              </a:rPr>
              <a:t>MOSSE </a:t>
            </a:r>
            <a:r>
              <a:rPr lang="ru-RU" sz="1800" dirty="0">
                <a:latin typeface="Century Gothic" panose="020B0502020202020204" pitchFamily="34" charset="0"/>
              </a:rPr>
              <a:t>демонстрировал нестабильную работу, потерял </a:t>
            </a:r>
            <a:br>
              <a:rPr lang="ru-RU" sz="1800" dirty="0">
                <a:latin typeface="Century Gothic" panose="020B0502020202020204" pitchFamily="34" charset="0"/>
              </a:rPr>
            </a:br>
            <a:r>
              <a:rPr lang="ru-RU" sz="1800" dirty="0">
                <a:latin typeface="Century Gothic" panose="020B0502020202020204" pitchFamily="34" charset="0"/>
              </a:rPr>
              <a:t>апельсин во время подкидывания, сконцентрировавшись на руке.</a:t>
            </a:r>
          </a:p>
          <a:p>
            <a:pPr marL="0" indent="0">
              <a:buNone/>
            </a:pPr>
            <a:r>
              <a:rPr lang="ru-RU" sz="1800" b="1" dirty="0">
                <a:latin typeface="Century Gothic" panose="020B0502020202020204" pitchFamily="34" charset="0"/>
              </a:rPr>
              <a:t>Победитель:</a:t>
            </a:r>
            <a:r>
              <a:rPr lang="ru-RU" sz="1800" dirty="0">
                <a:latin typeface="Century Gothic" panose="020B0502020202020204" pitchFamily="34" charset="0"/>
              </a:rPr>
              <a:t> </a:t>
            </a:r>
            <a:r>
              <a:rPr lang="en-US" sz="1800" dirty="0">
                <a:latin typeface="Century Gothic" panose="020B0502020202020204" pitchFamily="34" charset="0"/>
              </a:rPr>
              <a:t>CSRT</a:t>
            </a:r>
            <a:endParaRPr lang="ru-RU" sz="1800" dirty="0">
              <a:latin typeface="Century Gothic" panose="020B0502020202020204" pitchFamily="34" charset="0"/>
            </a:endParaRPr>
          </a:p>
          <a:p>
            <a:pPr marL="502920"/>
            <a:endParaRPr lang="en-US" sz="1800" dirty="0">
              <a:latin typeface="Century Gothic" panose="020B0502020202020204" pitchFamily="34" charset="0"/>
            </a:endParaRPr>
          </a:p>
          <a:p>
            <a:pPr marL="502920"/>
            <a:endParaRPr lang="en-US" sz="1800" dirty="0">
              <a:latin typeface="Century Gothic" panose="020B0502020202020204" pitchFamily="34" charset="0"/>
            </a:endParaRPr>
          </a:p>
        </p:txBody>
      </p:sp>
      <p:sp>
        <p:nvSpPr>
          <p:cNvPr id="3" name="Заголовок 12">
            <a:extLst>
              <a:ext uri="{FF2B5EF4-FFF2-40B4-BE49-F238E27FC236}">
                <a16:creationId xmlns:a16="http://schemas.microsoft.com/office/drawing/2014/main" id="{3759A3EE-120D-B60A-2A0C-446499EB0FAC}"/>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960DE014-F0A2-94F3-17D6-73468FC84FA1}"/>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F8F43B32-6E72-EDA9-5165-5628E076CEEA}"/>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pic>
        <p:nvPicPr>
          <p:cNvPr id="8" name="Рисунок 7">
            <a:extLst>
              <a:ext uri="{FF2B5EF4-FFF2-40B4-BE49-F238E27FC236}">
                <a16:creationId xmlns:a16="http://schemas.microsoft.com/office/drawing/2014/main" id="{7FAE6CF5-5061-84D9-BD0C-861F4C0613CA}"/>
              </a:ext>
            </a:extLst>
          </p:cNvPr>
          <p:cNvPicPr>
            <a:picLocks noChangeAspect="1"/>
          </p:cNvPicPr>
          <p:nvPr/>
        </p:nvPicPr>
        <p:blipFill>
          <a:blip r:embed="rId3"/>
          <a:stretch>
            <a:fillRect/>
          </a:stretch>
        </p:blipFill>
        <p:spPr>
          <a:xfrm>
            <a:off x="8680201" y="1471133"/>
            <a:ext cx="2848961" cy="5113519"/>
          </a:xfrm>
          <a:prstGeom prst="rect">
            <a:avLst/>
          </a:prstGeom>
        </p:spPr>
      </p:pic>
    </p:spTree>
    <p:extLst>
      <p:ext uri="{BB962C8B-B14F-4D97-AF65-F5344CB8AC3E}">
        <p14:creationId xmlns:p14="http://schemas.microsoft.com/office/powerpoint/2010/main" val="410279418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F1BF5-8AD7-B37F-E10D-3E2F85BB821F}"/>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E3445461-4488-CF54-F749-B78B59502843}"/>
              </a:ext>
            </a:extLst>
          </p:cNvPr>
          <p:cNvSpPr>
            <a:spLocks noGrp="1"/>
          </p:cNvSpPr>
          <p:nvPr>
            <p:ph type="title"/>
          </p:nvPr>
        </p:nvSpPr>
        <p:spPr>
          <a:xfrm>
            <a:off x="541867" y="222468"/>
            <a:ext cx="10287000" cy="589713"/>
          </a:xfrm>
        </p:spPr>
        <p:txBody>
          <a:bodyPr rtlCol="0"/>
          <a:lstStyle>
            <a:defPPr>
              <a:defRPr lang="ru-RU"/>
            </a:defPPr>
          </a:lstStyle>
          <a:p>
            <a:r>
              <a:rPr lang="ru-RU" sz="3600" dirty="0"/>
              <a:t>Производительность</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B335B62B-34FE-7D0E-0BBC-AACE7B192E42}"/>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12</a:t>
            </a:r>
          </a:p>
        </p:txBody>
      </p:sp>
      <p:sp>
        <p:nvSpPr>
          <p:cNvPr id="14" name="Объект 13">
            <a:extLst>
              <a:ext uri="{FF2B5EF4-FFF2-40B4-BE49-F238E27FC236}">
                <a16:creationId xmlns:a16="http://schemas.microsoft.com/office/drawing/2014/main" id="{B6A6A9D2-09F4-C03A-E136-71C56C3A0786}"/>
              </a:ext>
            </a:extLst>
          </p:cNvPr>
          <p:cNvSpPr>
            <a:spLocks noGrp="1"/>
          </p:cNvSpPr>
          <p:nvPr>
            <p:ph sz="quarter" idx="10"/>
          </p:nvPr>
        </p:nvSpPr>
        <p:spPr>
          <a:xfrm>
            <a:off x="475365" y="1580482"/>
            <a:ext cx="10033000" cy="2042534"/>
          </a:xfrm>
        </p:spPr>
        <p:txBody>
          <a:bodyPr rtlCol="0">
            <a:normAutofit/>
          </a:bodyPr>
          <a:lstStyle>
            <a:defPPr>
              <a:defRPr lang="ru-RU"/>
            </a:defPPr>
          </a:lstStyle>
          <a:p>
            <a:pPr marL="502920"/>
            <a:r>
              <a:rPr lang="en-US" sz="1800" dirty="0">
                <a:latin typeface="Century Gothic" panose="020B0502020202020204" pitchFamily="34" charset="0"/>
              </a:rPr>
              <a:t>MOSSE – </a:t>
            </a:r>
            <a:r>
              <a:rPr lang="ru-RU" sz="1800" dirty="0">
                <a:latin typeface="Century Gothic" panose="020B0502020202020204" pitchFamily="34" charset="0"/>
              </a:rPr>
              <a:t>в среднем 498 </a:t>
            </a:r>
            <a:r>
              <a:rPr lang="en-US" sz="1800" dirty="0">
                <a:latin typeface="Century Gothic" panose="020B0502020202020204" pitchFamily="34" charset="0"/>
              </a:rPr>
              <a:t>FPS</a:t>
            </a:r>
            <a:r>
              <a:rPr lang="ru-RU" sz="1800" dirty="0">
                <a:latin typeface="Century Gothic" panose="020B0502020202020204" pitchFamily="34" charset="0"/>
              </a:rPr>
              <a:t>.</a:t>
            </a:r>
            <a:endParaRPr lang="en-US" sz="1800" dirty="0">
              <a:latin typeface="Century Gothic" panose="020B0502020202020204" pitchFamily="34" charset="0"/>
            </a:endParaRPr>
          </a:p>
          <a:p>
            <a:pPr marL="502920"/>
            <a:r>
              <a:rPr lang="en-US" sz="1800" dirty="0">
                <a:latin typeface="Century Gothic" panose="020B0502020202020204" pitchFamily="34" charset="0"/>
              </a:rPr>
              <a:t>KCF – </a:t>
            </a:r>
            <a:r>
              <a:rPr lang="ru-RU" sz="1800" dirty="0">
                <a:latin typeface="Century Gothic" panose="020B0502020202020204" pitchFamily="34" charset="0"/>
              </a:rPr>
              <a:t>в среднем 55 </a:t>
            </a:r>
            <a:r>
              <a:rPr lang="en-US" sz="1800" dirty="0">
                <a:latin typeface="Century Gothic" panose="020B0502020202020204" pitchFamily="34" charset="0"/>
              </a:rPr>
              <a:t>FPS</a:t>
            </a:r>
            <a:r>
              <a:rPr lang="ru-RU" sz="1800" dirty="0">
                <a:latin typeface="Century Gothic" panose="020B0502020202020204" pitchFamily="34" charset="0"/>
              </a:rPr>
              <a:t>.</a:t>
            </a:r>
            <a:endParaRPr lang="en-US" sz="1800" dirty="0">
              <a:latin typeface="Century Gothic" panose="020B0502020202020204" pitchFamily="34" charset="0"/>
            </a:endParaRPr>
          </a:p>
          <a:p>
            <a:pPr marL="502920"/>
            <a:r>
              <a:rPr lang="en-US" sz="1800" dirty="0">
                <a:latin typeface="Century Gothic" panose="020B0502020202020204" pitchFamily="34" charset="0"/>
              </a:rPr>
              <a:t>CSRT – </a:t>
            </a:r>
            <a:r>
              <a:rPr lang="ru-RU" sz="1800" dirty="0">
                <a:latin typeface="Century Gothic" panose="020B0502020202020204" pitchFamily="34" charset="0"/>
              </a:rPr>
              <a:t>в среднем 43 </a:t>
            </a:r>
            <a:r>
              <a:rPr lang="en-US" sz="1800" dirty="0">
                <a:latin typeface="Century Gothic" panose="020B0502020202020204" pitchFamily="34" charset="0"/>
              </a:rPr>
              <a:t>FPS</a:t>
            </a:r>
            <a:r>
              <a:rPr lang="ru-RU" sz="1800" dirty="0">
                <a:latin typeface="Century Gothic" panose="020B0502020202020204" pitchFamily="34" charset="0"/>
              </a:rPr>
              <a:t>.</a:t>
            </a:r>
          </a:p>
          <a:p>
            <a:pPr marL="502920"/>
            <a:endParaRPr lang="en-US" sz="1800" dirty="0">
              <a:latin typeface="Century Gothic" panose="020B0502020202020204" pitchFamily="34" charset="0"/>
            </a:endParaRPr>
          </a:p>
        </p:txBody>
      </p:sp>
      <p:sp>
        <p:nvSpPr>
          <p:cNvPr id="3" name="Заголовок 12">
            <a:extLst>
              <a:ext uri="{FF2B5EF4-FFF2-40B4-BE49-F238E27FC236}">
                <a16:creationId xmlns:a16="http://schemas.microsoft.com/office/drawing/2014/main" id="{7AAB6F93-4FAA-C02A-B576-54CB00A77FEA}"/>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AC628AAC-69E1-25A5-88A5-C0EA7ECC5F58}"/>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CD9A06C4-0FFC-CDBC-AD4A-C2EF760D6947}"/>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193376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BE692-A33C-E76D-3223-83DDDDFB6E05}"/>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565FAA8A-91DC-C7A8-9FE0-5E9509804573}"/>
              </a:ext>
            </a:extLst>
          </p:cNvPr>
          <p:cNvSpPr>
            <a:spLocks noGrp="1"/>
          </p:cNvSpPr>
          <p:nvPr>
            <p:ph type="title"/>
          </p:nvPr>
        </p:nvSpPr>
        <p:spPr>
          <a:xfrm>
            <a:off x="541867" y="222468"/>
            <a:ext cx="10033000" cy="589713"/>
          </a:xfrm>
        </p:spPr>
        <p:txBody>
          <a:bodyPr rtlCol="0"/>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Оценка методов</a:t>
            </a:r>
          </a:p>
        </p:txBody>
      </p:sp>
      <p:sp>
        <p:nvSpPr>
          <p:cNvPr id="4" name="Номер слайда 3">
            <a:extLst>
              <a:ext uri="{FF2B5EF4-FFF2-40B4-BE49-F238E27FC236}">
                <a16:creationId xmlns:a16="http://schemas.microsoft.com/office/drawing/2014/main" id="{4EE1CA0C-BF90-3E8E-E4D3-FC7DD7993CD7}"/>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13</a:t>
            </a:r>
          </a:p>
        </p:txBody>
      </p:sp>
      <p:graphicFrame>
        <p:nvGraphicFramePr>
          <p:cNvPr id="3" name="Объект 2">
            <a:extLst>
              <a:ext uri="{FF2B5EF4-FFF2-40B4-BE49-F238E27FC236}">
                <a16:creationId xmlns:a16="http://schemas.microsoft.com/office/drawing/2014/main" id="{29E934D3-B6AA-C70C-8000-D1A245AD896C}"/>
              </a:ext>
            </a:extLst>
          </p:cNvPr>
          <p:cNvGraphicFramePr>
            <a:graphicFrameLocks noGrp="1"/>
          </p:cNvGraphicFramePr>
          <p:nvPr>
            <p:ph sz="quarter" idx="10"/>
            <p:extLst>
              <p:ext uri="{D42A27DB-BD31-4B8C-83A1-F6EECF244321}">
                <p14:modId xmlns:p14="http://schemas.microsoft.com/office/powerpoint/2010/main" val="3226260825"/>
              </p:ext>
            </p:extLst>
          </p:nvPr>
        </p:nvGraphicFramePr>
        <p:xfrm>
          <a:off x="541866" y="1324956"/>
          <a:ext cx="11167995" cy="4531476"/>
        </p:xfrm>
        <a:graphic>
          <a:graphicData uri="http://schemas.openxmlformats.org/drawingml/2006/table">
            <a:tbl>
              <a:tblPr firstRow="1" bandRow="1">
                <a:tableStyleId>{68D230F3-CF80-4859-8CE7-A43EE81993B5}</a:tableStyleId>
              </a:tblPr>
              <a:tblGrid>
                <a:gridCol w="1602818">
                  <a:extLst>
                    <a:ext uri="{9D8B030D-6E8A-4147-A177-3AD203B41FA5}">
                      <a16:colId xmlns:a16="http://schemas.microsoft.com/office/drawing/2014/main" val="822383471"/>
                    </a:ext>
                  </a:extLst>
                </a:gridCol>
                <a:gridCol w="2310938">
                  <a:extLst>
                    <a:ext uri="{9D8B030D-6E8A-4147-A177-3AD203B41FA5}">
                      <a16:colId xmlns:a16="http://schemas.microsoft.com/office/drawing/2014/main" val="714274259"/>
                    </a:ext>
                  </a:extLst>
                </a:gridCol>
                <a:gridCol w="1856509">
                  <a:extLst>
                    <a:ext uri="{9D8B030D-6E8A-4147-A177-3AD203B41FA5}">
                      <a16:colId xmlns:a16="http://schemas.microsoft.com/office/drawing/2014/main" val="3294895541"/>
                    </a:ext>
                  </a:extLst>
                </a:gridCol>
                <a:gridCol w="2804160">
                  <a:extLst>
                    <a:ext uri="{9D8B030D-6E8A-4147-A177-3AD203B41FA5}">
                      <a16:colId xmlns:a16="http://schemas.microsoft.com/office/drawing/2014/main" val="2720571909"/>
                    </a:ext>
                  </a:extLst>
                </a:gridCol>
                <a:gridCol w="2593570">
                  <a:extLst>
                    <a:ext uri="{9D8B030D-6E8A-4147-A177-3AD203B41FA5}">
                      <a16:colId xmlns:a16="http://schemas.microsoft.com/office/drawing/2014/main" val="3264144196"/>
                    </a:ext>
                  </a:extLst>
                </a:gridCol>
              </a:tblGrid>
              <a:tr h="1073612">
                <a:tc>
                  <a:txBody>
                    <a:bodyPr/>
                    <a:lstStyle/>
                    <a:p>
                      <a:pPr algn="ctr"/>
                      <a:r>
                        <a:rPr lang="ru-RU" sz="2000" b="1" i="0" kern="1200" cap="none" spc="-150" baseline="0" dirty="0">
                          <a:solidFill>
                            <a:schemeClr val="bg1"/>
                          </a:solidFill>
                          <a:effectLst/>
                          <a:latin typeface="Century Gothic" panose="020B0502020202020204" pitchFamily="34" charset="0"/>
                          <a:ea typeface="Verdana" panose="020B0604030504040204" pitchFamily="34" charset="0"/>
                        </a:rPr>
                        <a:t>Метод</a:t>
                      </a:r>
                    </a:p>
                  </a:txBody>
                  <a:tcPr anchor="ctr"/>
                </a:tc>
                <a:tc>
                  <a:txBody>
                    <a:bodyPr/>
                    <a:lstStyle/>
                    <a:p>
                      <a:pPr marL="177800" indent="0" algn="ctr"/>
                      <a:r>
                        <a:rPr lang="ru-RU" sz="2000" dirty="0">
                          <a:solidFill>
                            <a:schemeClr val="bg1"/>
                          </a:solidFill>
                          <a:latin typeface="Century Gothic" panose="020B0502020202020204" pitchFamily="34" charset="0"/>
                        </a:rPr>
                        <a:t>Частота потери на изображении</a:t>
                      </a:r>
                    </a:p>
                  </a:txBody>
                  <a:tcPr anchor="ctr"/>
                </a:tc>
                <a:tc>
                  <a:txBody>
                    <a:bodyPr/>
                    <a:lstStyle/>
                    <a:p>
                      <a:pPr algn="ctr"/>
                      <a:r>
                        <a:rPr lang="ru-RU" sz="2000" dirty="0">
                          <a:solidFill>
                            <a:schemeClr val="bg1"/>
                          </a:solidFill>
                          <a:latin typeface="Century Gothic" panose="020B0502020202020204" pitchFamily="34" charset="0"/>
                        </a:rPr>
                        <a:t>Скорость обработки </a:t>
                      </a:r>
                      <a:endParaRPr lang="ru-RU" sz="2000" b="1"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dirty="0">
                          <a:solidFill>
                            <a:schemeClr val="bg1"/>
                          </a:solidFill>
                          <a:latin typeface="Century Gothic" panose="020B0502020202020204" pitchFamily="34" charset="0"/>
                        </a:rPr>
                        <a:t>Устойчивость к изменениям масштаба и вращению объекта</a:t>
                      </a:r>
                      <a:endParaRPr lang="ru-RU" sz="2000" b="1"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dirty="0">
                          <a:solidFill>
                            <a:schemeClr val="bg1"/>
                          </a:solidFill>
                          <a:latin typeface="Century Gothic" panose="020B0502020202020204" pitchFamily="34" charset="0"/>
                        </a:rPr>
                        <a:t>Устойчивость к изменениям фона</a:t>
                      </a:r>
                      <a:endParaRPr lang="ru-RU" sz="2000" b="1"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2750241898"/>
                  </a:ext>
                </a:extLst>
              </a:tr>
              <a:tr h="10736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kern="1200" cap="none" spc="-150" baseline="0" dirty="0">
                          <a:solidFill>
                            <a:schemeClr val="bg1"/>
                          </a:solidFill>
                          <a:effectLst/>
                          <a:latin typeface="Century Gothic" panose="020B0502020202020204" pitchFamily="34" charset="0"/>
                          <a:ea typeface="Verdana" panose="020B0604030504040204" pitchFamily="34" charset="0"/>
                          <a:cs typeface="+mn-cs"/>
                        </a:rPr>
                        <a:t>CSRT</a:t>
                      </a:r>
                      <a:endParaRPr lang="ru-RU" sz="2000" b="1" i="0" kern="1200" cap="none" spc="-150" baseline="0" dirty="0">
                        <a:solidFill>
                          <a:schemeClr val="bg1"/>
                        </a:solidFill>
                        <a:effectLst/>
                        <a:latin typeface="Century Gothic" panose="020B0502020202020204" pitchFamily="34" charset="0"/>
                        <a:ea typeface="Verdana" panose="020B0604030504040204" pitchFamily="34" charset="0"/>
                        <a:cs typeface="+mn-cs"/>
                      </a:endParaRPr>
                    </a:p>
                  </a:txBody>
                  <a:tcPr anchor="ctr"/>
                </a:tc>
                <a:tc>
                  <a:txBody>
                    <a:bodyPr/>
                    <a:lstStyle/>
                    <a:p>
                      <a:pPr algn="ct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Редко</a:t>
                      </a:r>
                    </a:p>
                  </a:txBody>
                  <a:tcPr anchor="ctr"/>
                </a:tc>
                <a:tc>
                  <a:txBody>
                    <a:bodyPr/>
                    <a:lstStyle/>
                    <a:p>
                      <a:pPr algn="ct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2</a:t>
                      </a:r>
                      <a:r>
                        <a:rPr lang="en-US" sz="2000" b="0" i="0" kern="1200" cap="none" spc="-150" baseline="0" dirty="0">
                          <a:solidFill>
                            <a:schemeClr val="bg1"/>
                          </a:solidFill>
                          <a:effectLst/>
                          <a:latin typeface="Century Gothic" panose="020B0502020202020204" pitchFamily="34" charset="0"/>
                          <a:ea typeface="Verdana" panose="020B0604030504040204" pitchFamily="34" charset="0"/>
                        </a:rPr>
                        <a:t>/5</a:t>
                      </a:r>
                      <a:endParaRPr lang="ru-RU" sz="20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Почти всегда устойчив</a:t>
                      </a:r>
                    </a:p>
                  </a:txBody>
                  <a:tcPr anchor="ctr"/>
                </a:tc>
                <a:tc>
                  <a:txBody>
                    <a:bodyPr/>
                    <a:lstStyle/>
                    <a:p>
                      <a:pPr algn="ct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Устойчив</a:t>
                      </a:r>
                    </a:p>
                  </a:txBody>
                  <a:tcPr anchor="ctr"/>
                </a:tc>
                <a:extLst>
                  <a:ext uri="{0D108BD9-81ED-4DB2-BD59-A6C34878D82A}">
                    <a16:rowId xmlns:a16="http://schemas.microsoft.com/office/drawing/2014/main" val="569129788"/>
                  </a:ext>
                </a:extLst>
              </a:tr>
              <a:tr h="10736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kern="1200" cap="none" spc="-150" baseline="0" dirty="0">
                          <a:solidFill>
                            <a:schemeClr val="bg1"/>
                          </a:solidFill>
                          <a:effectLst/>
                          <a:latin typeface="Century Gothic" panose="020B0502020202020204" pitchFamily="34" charset="0"/>
                          <a:ea typeface="Verdana" panose="020B0604030504040204" pitchFamily="34" charset="0"/>
                          <a:cs typeface="+mn-cs"/>
                        </a:rPr>
                        <a:t>MOSSE</a:t>
                      </a:r>
                      <a:endParaRPr lang="ru-RU" sz="2000" b="1" i="0" kern="1200" cap="none" spc="-150" baseline="0" dirty="0">
                        <a:solidFill>
                          <a:schemeClr val="bg1"/>
                        </a:solidFill>
                        <a:effectLst/>
                        <a:latin typeface="Century Gothic" panose="020B0502020202020204" pitchFamily="34" charset="0"/>
                        <a:ea typeface="Verdana" panose="020B0604030504040204" pitchFamily="34" charset="0"/>
                        <a:cs typeface="+mn-cs"/>
                      </a:endParaRPr>
                    </a:p>
                  </a:txBody>
                  <a:tcPr anchor="ctr"/>
                </a:tc>
                <a:tc>
                  <a:txBody>
                    <a:bodyPr/>
                    <a:lstStyle/>
                    <a:p>
                      <a:pPr algn="ct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Иногда</a:t>
                      </a:r>
                    </a:p>
                  </a:txBody>
                  <a:tcPr anchor="ctr"/>
                </a:tc>
                <a:tc>
                  <a:txBody>
                    <a:bodyPr/>
                    <a:lstStyle/>
                    <a:p>
                      <a:pPr algn="ctr"/>
                      <a:r>
                        <a:rPr lang="en-US" sz="2000" b="0" i="0" kern="1200" cap="none" spc="-150" baseline="0" dirty="0">
                          <a:solidFill>
                            <a:schemeClr val="bg1"/>
                          </a:solidFill>
                          <a:effectLst/>
                          <a:latin typeface="Century Gothic" panose="020B0502020202020204" pitchFamily="34" charset="0"/>
                          <a:ea typeface="Verdana" panose="020B0604030504040204" pitchFamily="34" charset="0"/>
                        </a:rPr>
                        <a:t>5/5</a:t>
                      </a:r>
                      <a:endParaRPr lang="ru-RU" sz="20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Устойчив к вращениям, не устойчив к масштабу</a:t>
                      </a:r>
                    </a:p>
                  </a:txBody>
                  <a:tcPr anchor="ctr"/>
                </a:tc>
                <a:tc>
                  <a:txBody>
                    <a:bodyPr/>
                    <a:lstStyle/>
                    <a:p>
                      <a:pPr algn="ct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Плохо устойчив</a:t>
                      </a:r>
                    </a:p>
                  </a:txBody>
                  <a:tcPr anchor="ctr"/>
                </a:tc>
                <a:extLst>
                  <a:ext uri="{0D108BD9-81ED-4DB2-BD59-A6C34878D82A}">
                    <a16:rowId xmlns:a16="http://schemas.microsoft.com/office/drawing/2014/main" val="801005489"/>
                  </a:ext>
                </a:extLst>
              </a:tr>
              <a:tr h="10736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kern="1200" cap="none" spc="-150" baseline="0" dirty="0">
                          <a:solidFill>
                            <a:schemeClr val="bg1"/>
                          </a:solidFill>
                          <a:effectLst/>
                          <a:latin typeface="Century Gothic" panose="020B0502020202020204" pitchFamily="34" charset="0"/>
                          <a:ea typeface="Verdana" panose="020B0604030504040204" pitchFamily="34" charset="0"/>
                          <a:cs typeface="+mn-cs"/>
                        </a:rPr>
                        <a:t>KCF</a:t>
                      </a:r>
                      <a:endParaRPr lang="ru-RU" sz="2000" b="1" i="0" kern="1200" cap="none" spc="-150" baseline="0" dirty="0">
                        <a:solidFill>
                          <a:schemeClr val="bg1"/>
                        </a:solidFill>
                        <a:effectLst/>
                        <a:latin typeface="Century Gothic" panose="020B0502020202020204" pitchFamily="34" charset="0"/>
                        <a:ea typeface="Verdana" panose="020B0604030504040204" pitchFamily="34" charset="0"/>
                        <a:cs typeface="+mn-cs"/>
                      </a:endParaRPr>
                    </a:p>
                  </a:txBody>
                  <a:tcPr anchor="ctr"/>
                </a:tc>
                <a:tc>
                  <a:txBody>
                    <a:bodyPr/>
                    <a:lstStyle/>
                    <a:p>
                      <a:pPr algn="ct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Часто</a:t>
                      </a:r>
                    </a:p>
                  </a:txBody>
                  <a:tcPr anchor="ctr"/>
                </a:tc>
                <a:tc>
                  <a:txBody>
                    <a:bodyPr/>
                    <a:lstStyle/>
                    <a:p>
                      <a:pPr algn="ctr"/>
                      <a:r>
                        <a:rPr lang="en-US" sz="2000" b="0" i="0" kern="1200" cap="none" spc="-150" baseline="0" dirty="0">
                          <a:solidFill>
                            <a:schemeClr val="bg1"/>
                          </a:solidFill>
                          <a:effectLst/>
                          <a:latin typeface="Century Gothic" panose="020B0502020202020204" pitchFamily="34" charset="0"/>
                          <a:ea typeface="Verdana" panose="020B0604030504040204" pitchFamily="34" charset="0"/>
                        </a:rPr>
                        <a:t>3,5/5</a:t>
                      </a:r>
                      <a:endParaRPr lang="ru-RU" sz="20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Иногда устойчив, иногда нет</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000" b="0" i="0" kern="1200" cap="none" spc="-150" baseline="0" dirty="0">
                          <a:solidFill>
                            <a:schemeClr val="bg1"/>
                          </a:solidFill>
                          <a:effectLst/>
                          <a:latin typeface="Century Gothic" panose="020B0502020202020204" pitchFamily="34" charset="0"/>
                          <a:ea typeface="Verdana" panose="020B0604030504040204" pitchFamily="34" charset="0"/>
                        </a:rPr>
                        <a:t>Иногда устойчив, иногда нет</a:t>
                      </a:r>
                    </a:p>
                  </a:txBody>
                  <a:tcPr anchor="ctr"/>
                </a:tc>
                <a:extLst>
                  <a:ext uri="{0D108BD9-81ED-4DB2-BD59-A6C34878D82A}">
                    <a16:rowId xmlns:a16="http://schemas.microsoft.com/office/drawing/2014/main" val="2150140238"/>
                  </a:ext>
                </a:extLst>
              </a:tr>
            </a:tbl>
          </a:graphicData>
        </a:graphic>
      </p:graphicFrame>
    </p:spTree>
    <p:extLst>
      <p:ext uri="{BB962C8B-B14F-4D97-AF65-F5344CB8AC3E}">
        <p14:creationId xmlns:p14="http://schemas.microsoft.com/office/powerpoint/2010/main" val="32822388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287000" cy="589713"/>
          </a:xfrm>
        </p:spPr>
        <p:txBody>
          <a:bodyPr rtlCol="0"/>
          <a:lstStyle>
            <a:defPPr>
              <a:defRPr lang="ru-RU"/>
            </a:defPPr>
          </a:lstStyle>
          <a:p>
            <a:r>
              <a:rPr lang="ru-RU" sz="3600" dirty="0"/>
              <a:t>Общий принцип работы трекинга</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14</a:t>
            </a:r>
          </a:p>
        </p:txBody>
      </p:sp>
      <p:sp>
        <p:nvSpPr>
          <p:cNvPr id="14" name="Объект 13">
            <a:extLst>
              <a:ext uri="{FF2B5EF4-FFF2-40B4-BE49-F238E27FC236}">
                <a16:creationId xmlns:a16="http://schemas.microsoft.com/office/drawing/2014/main" id="{61E1C258-AF5E-ED50-CD59-2A56B80D3647}"/>
              </a:ext>
            </a:extLst>
          </p:cNvPr>
          <p:cNvSpPr>
            <a:spLocks noGrp="1"/>
          </p:cNvSpPr>
          <p:nvPr>
            <p:ph sz="quarter" idx="10"/>
          </p:nvPr>
        </p:nvSpPr>
        <p:spPr>
          <a:xfrm>
            <a:off x="541866" y="906102"/>
            <a:ext cx="10641523" cy="5729430"/>
          </a:xfrm>
        </p:spPr>
        <p:txBody>
          <a:bodyPr rtlCol="0">
            <a:normAutofit/>
          </a:bodyPr>
          <a:lstStyle>
            <a:defPPr>
              <a:defRPr lang="ru-RU"/>
            </a:defPPr>
          </a:lstStyle>
          <a:p>
            <a:pPr marL="0" indent="0" algn="just" rtl="0">
              <a:lnSpc>
                <a:spcPct val="100000"/>
              </a:lnSpc>
              <a:spcBef>
                <a:spcPts val="0"/>
              </a:spcBef>
              <a:spcAft>
                <a:spcPts val="0"/>
              </a:spcAft>
              <a:buNone/>
            </a:pPr>
            <a:r>
              <a:rPr lang="ru-RU" sz="1700" dirty="0">
                <a:latin typeface="Century Gothic" panose="020B0502020202020204" pitchFamily="34" charset="0"/>
              </a:rPr>
              <a:t>При отслеживании наша цель - найти объект в текущем кадре, если мы успешно отследили его во всех (или почти во всех) предыдущих кадрах.</a:t>
            </a:r>
          </a:p>
          <a:p>
            <a:pPr marL="0" indent="0" algn="just" rtl="0">
              <a:lnSpc>
                <a:spcPct val="100000"/>
              </a:lnSpc>
              <a:spcBef>
                <a:spcPts val="0"/>
              </a:spcBef>
              <a:spcAft>
                <a:spcPts val="0"/>
              </a:spcAft>
              <a:buNone/>
            </a:pPr>
            <a:endParaRPr lang="ru-RU" sz="1700" dirty="0">
              <a:latin typeface="Century Gothic" panose="020B0502020202020204" pitchFamily="34" charset="0"/>
            </a:endParaRPr>
          </a:p>
          <a:p>
            <a:pPr marL="0" indent="0" algn="just" rtl="0">
              <a:lnSpc>
                <a:spcPct val="100000"/>
              </a:lnSpc>
              <a:spcBef>
                <a:spcPts val="0"/>
              </a:spcBef>
              <a:spcAft>
                <a:spcPts val="0"/>
              </a:spcAft>
              <a:buNone/>
            </a:pPr>
            <a:r>
              <a:rPr lang="ru-RU" sz="1700" dirty="0">
                <a:latin typeface="Century Gothic" panose="020B0502020202020204" pitchFamily="34" charset="0"/>
              </a:rPr>
              <a:t>Поскольку мы отслеживали объект до текущего кадра, мы знаем, как он двигался. Другими словами, мы знаем параметры модели движения. Если бы вы больше ничего не знали об объекте, вы могли бы предсказать его новое местоположение на основе текущей модели движения, и вы были бы довольно близки к тому, где находится новое местоположение объекта.</a:t>
            </a:r>
          </a:p>
          <a:p>
            <a:pPr marL="0" indent="0" algn="just" rtl="0">
              <a:lnSpc>
                <a:spcPct val="100000"/>
              </a:lnSpc>
              <a:spcBef>
                <a:spcPts val="0"/>
              </a:spcBef>
              <a:spcAft>
                <a:spcPts val="0"/>
              </a:spcAft>
              <a:buNone/>
            </a:pPr>
            <a:endParaRPr lang="ru-RU" sz="1700" dirty="0">
              <a:latin typeface="Century Gothic" panose="020B0502020202020204" pitchFamily="34" charset="0"/>
            </a:endParaRPr>
          </a:p>
          <a:p>
            <a:pPr marL="0" indent="0" algn="just" rtl="0">
              <a:lnSpc>
                <a:spcPct val="100000"/>
              </a:lnSpc>
              <a:spcBef>
                <a:spcPts val="0"/>
              </a:spcBef>
              <a:spcAft>
                <a:spcPts val="0"/>
              </a:spcAft>
              <a:buNone/>
            </a:pPr>
            <a:r>
              <a:rPr lang="ru-RU" sz="1700" dirty="0">
                <a:latin typeface="Century Gothic" panose="020B0502020202020204" pitchFamily="34" charset="0"/>
              </a:rPr>
              <a:t>Еще известно, как объект выглядел в каждом из предыдущих кадров. Другими словами, мы можем построить модель внешнего вида, которая кодирует то, как выглядит объект.</a:t>
            </a:r>
          </a:p>
          <a:p>
            <a:pPr marL="0" indent="0" algn="just" rtl="0">
              <a:lnSpc>
                <a:spcPct val="100000"/>
              </a:lnSpc>
              <a:spcBef>
                <a:spcPts val="0"/>
              </a:spcBef>
              <a:spcAft>
                <a:spcPts val="0"/>
              </a:spcAft>
              <a:buNone/>
            </a:pPr>
            <a:endParaRPr lang="ru-RU" sz="1700" dirty="0">
              <a:latin typeface="Century Gothic" panose="020B0502020202020204" pitchFamily="34" charset="0"/>
            </a:endParaRPr>
          </a:p>
          <a:p>
            <a:pPr marL="0" indent="0" algn="just" rtl="0">
              <a:lnSpc>
                <a:spcPct val="100000"/>
              </a:lnSpc>
              <a:spcBef>
                <a:spcPts val="0"/>
              </a:spcBef>
              <a:spcAft>
                <a:spcPts val="0"/>
              </a:spcAft>
              <a:buNone/>
            </a:pPr>
            <a:r>
              <a:rPr lang="ru-RU" sz="1700" dirty="0">
                <a:latin typeface="Century Gothic" panose="020B0502020202020204" pitchFamily="34" charset="0"/>
              </a:rPr>
              <a:t>Модель движения предсказывает приблизительное местоположение объекта. Модель внешнего вида корректирует эту оценку, чтобы получить более точную оценку на основе внешнего вида.</a:t>
            </a: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p:spTree>
    <p:extLst>
      <p:ext uri="{BB962C8B-B14F-4D97-AF65-F5344CB8AC3E}">
        <p14:creationId xmlns:p14="http://schemas.microsoft.com/office/powerpoint/2010/main" val="11893216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9292A-C95A-76AC-4CC2-07B925C0E4DE}"/>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DBA60ADC-81D7-BA0E-91CA-75CF479387AC}"/>
              </a:ext>
            </a:extLst>
          </p:cNvPr>
          <p:cNvSpPr>
            <a:spLocks noGrp="1"/>
          </p:cNvSpPr>
          <p:nvPr>
            <p:ph type="title"/>
          </p:nvPr>
        </p:nvSpPr>
        <p:spPr>
          <a:xfrm>
            <a:off x="541867" y="222468"/>
            <a:ext cx="10287000" cy="589713"/>
          </a:xfrm>
        </p:spPr>
        <p:txBody>
          <a:bodyPr rtlCol="0"/>
          <a:lstStyle>
            <a:defPPr>
              <a:defRPr lang="ru-RU"/>
            </a:defPPr>
          </a:lstStyle>
          <a:p>
            <a:r>
              <a:rPr lang="ru-RU" sz="3600" dirty="0"/>
              <a:t>Описание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D41EBCF7-D444-D707-A15C-773ECAF3E225}"/>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15</a:t>
            </a:r>
          </a:p>
        </p:txBody>
      </p:sp>
      <mc:AlternateContent xmlns:mc="http://schemas.openxmlformats.org/markup-compatibility/2006" xmlns:a14="http://schemas.microsoft.com/office/drawing/2010/main">
        <mc:Choice Requires="a14">
          <p:sp>
            <p:nvSpPr>
              <p:cNvPr id="14" name="Объект 13">
                <a:extLst>
                  <a:ext uri="{FF2B5EF4-FFF2-40B4-BE49-F238E27FC236}">
                    <a16:creationId xmlns:a16="http://schemas.microsoft.com/office/drawing/2014/main" id="{2CD050DE-02DF-63EF-CE3B-FFEA6E10755D}"/>
                  </a:ext>
                </a:extLst>
              </p:cNvPr>
              <p:cNvSpPr>
                <a:spLocks noGrp="1"/>
              </p:cNvSpPr>
              <p:nvPr>
                <p:ph sz="quarter" idx="10"/>
              </p:nvPr>
            </p:nvSpPr>
            <p:spPr>
              <a:xfrm>
                <a:off x="541866" y="906102"/>
                <a:ext cx="10641523" cy="5729430"/>
              </a:xfrm>
            </p:spPr>
            <p:txBody>
              <a:bodyPr rtlCol="0">
                <a:normAutofit/>
              </a:bodyPr>
              <a:lstStyle>
                <a:defPPr>
                  <a:defRPr lang="ru-RU"/>
                </a:defPPr>
              </a:lstStyle>
              <a:p>
                <a:pPr marL="0" indent="0">
                  <a:buNone/>
                </a:pPr>
                <a:r>
                  <a:rPr lang="ru-RU" sz="1700" b="1" dirty="0">
                    <a:latin typeface="Century Gothic" panose="020B0502020202020204" pitchFamily="34" charset="0"/>
                  </a:rPr>
                  <a:t>Для начала алгоритму нужно:</a:t>
                </a:r>
              </a:p>
              <a:p>
                <a:pPr marL="0" indent="0">
                  <a:buNone/>
                </a:pPr>
                <a:r>
                  <a:rPr lang="en-US" sz="1700" dirty="0">
                    <a:latin typeface="Century Gothic" panose="020B0502020202020204" pitchFamily="34" charset="0"/>
                  </a:rPr>
                  <a:t>	</a:t>
                </a:r>
                <a:r>
                  <a:rPr lang="ru-RU" sz="1700" dirty="0">
                    <a:latin typeface="Century Gothic" panose="020B0502020202020204" pitchFamily="34" charset="0"/>
                  </a:rPr>
                  <a:t>- набор обучающих изображений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𝑓</m:t>
                        </m:r>
                      </m:e>
                      <m:sub>
                        <m:r>
                          <a:rPr lang="ru-RU" sz="1700">
                            <a:latin typeface="Cambria Math" panose="02040503050406030204" pitchFamily="18" charset="0"/>
                          </a:rPr>
                          <m:t>𝑖</m:t>
                        </m:r>
                      </m:sub>
                    </m:sSub>
                  </m:oMath>
                </a14:m>
                <a:r>
                  <a:rPr lang="ru-RU" sz="1700" dirty="0">
                    <a:latin typeface="Century Gothic" panose="020B0502020202020204" pitchFamily="34" charset="0"/>
                  </a:rPr>
                  <a:t> </a:t>
                </a:r>
              </a:p>
              <a:p>
                <a:pPr marL="0" indent="0">
                  <a:buNone/>
                </a:pPr>
                <a:r>
                  <a:rPr lang="en-US" sz="1700" dirty="0">
                    <a:latin typeface="Century Gothic" panose="020B0502020202020204" pitchFamily="34" charset="0"/>
                  </a:rPr>
                  <a:t>	</a:t>
                </a:r>
                <a:r>
                  <a:rPr lang="ru-RU" sz="1700" dirty="0">
                    <a:latin typeface="Century Gothic" panose="020B0502020202020204" pitchFamily="34" charset="0"/>
                  </a:rPr>
                  <a:t>- обучающих откликов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𝑔</m:t>
                        </m:r>
                      </m:e>
                      <m:sub>
                        <m:r>
                          <a:rPr lang="ru-RU" sz="1700">
                            <a:latin typeface="Cambria Math" panose="02040503050406030204" pitchFamily="18" charset="0"/>
                          </a:rPr>
                          <m:t>𝑖</m:t>
                        </m:r>
                      </m:sub>
                    </m:sSub>
                  </m:oMath>
                </a14:m>
                <a:endParaRPr lang="ru-RU" sz="1700" dirty="0">
                  <a:latin typeface="Century Gothic" panose="020B0502020202020204" pitchFamily="34" charset="0"/>
                </a:endParaRPr>
              </a:p>
              <a:p>
                <a:pPr marL="0" indent="0">
                  <a:buNone/>
                </a:pPr>
                <a:endParaRPr lang="ru-RU" sz="1700" dirty="0">
                  <a:latin typeface="Century Gothic" panose="020B0502020202020204" pitchFamily="34" charset="0"/>
                </a:endParaRPr>
              </a:p>
              <a:p>
                <a:pPr marL="0" indent="0">
                  <a:buNone/>
                </a:pPr>
                <a:r>
                  <a:rPr lang="ru-RU" sz="1700" dirty="0">
                    <a:latin typeface="Century Gothic" panose="020B0502020202020204" pitchFamily="34" charset="0"/>
                  </a:rPr>
                  <a:t>Обычно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𝑔</m:t>
                        </m:r>
                      </m:e>
                      <m:sub>
                        <m:r>
                          <a:rPr lang="ru-RU" sz="1700">
                            <a:latin typeface="Cambria Math" panose="02040503050406030204" pitchFamily="18" charset="0"/>
                          </a:rPr>
                          <m:t>𝑖</m:t>
                        </m:r>
                      </m:sub>
                    </m:sSub>
                    <m:r>
                      <a:rPr lang="ru-RU" sz="1700">
                        <a:latin typeface="Cambria Math" panose="02040503050406030204" pitchFamily="18" charset="0"/>
                      </a:rPr>
                      <m:t> </m:t>
                    </m:r>
                  </m:oMath>
                </a14:m>
                <a:r>
                  <a:rPr lang="ru-RU" sz="1700" dirty="0">
                    <a:latin typeface="Century Gothic" panose="020B0502020202020204" pitchFamily="34" charset="0"/>
                  </a:rPr>
                  <a:t>может иметь любую форму.</a:t>
                </a:r>
              </a:p>
              <a:p>
                <a:pPr marL="0" indent="0">
                  <a:buNone/>
                </a:pPr>
                <a:r>
                  <a:rPr lang="ru-RU" sz="1700" dirty="0">
                    <a:latin typeface="Century Gothic" panose="020B0502020202020204" pitchFamily="34" charset="0"/>
                  </a:rPr>
                  <a:t>В данном случае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𝑔</m:t>
                        </m:r>
                      </m:e>
                      <m:sub>
                        <m:r>
                          <a:rPr lang="ru-RU" sz="1700">
                            <a:latin typeface="Cambria Math" panose="02040503050406030204" pitchFamily="18" charset="0"/>
                          </a:rPr>
                          <m:t>𝑖</m:t>
                        </m:r>
                      </m:sub>
                    </m:sSub>
                  </m:oMath>
                </a14:m>
                <a:r>
                  <a:rPr lang="ru-RU" sz="1700" dirty="0">
                    <a:latin typeface="Century Gothic" panose="020B0502020202020204" pitchFamily="34" charset="0"/>
                  </a:rPr>
                  <a:t> генерируется из эталона.</a:t>
                </a:r>
              </a:p>
              <a:p>
                <a:pPr marL="0" indent="0">
                  <a:buNone/>
                </a:pPr>
                <a:endParaRPr lang="ru-RU" sz="1700" dirty="0">
                  <a:latin typeface="Century Gothic" panose="020B0502020202020204" pitchFamily="34" charset="0"/>
                </a:endParaRPr>
              </a:p>
              <a:p>
                <a:pPr marL="0" indent="0">
                  <a:buNone/>
                </a:pPr>
                <a:r>
                  <a:rPr lang="ru-RU" sz="1700" b="1" dirty="0">
                    <a:latin typeface="Century Gothic" panose="020B0502020202020204" pitchFamily="34" charset="0"/>
                  </a:rPr>
                  <a:t>Эталон</a:t>
                </a:r>
                <a:r>
                  <a:rPr lang="ru-RU" sz="1700" dirty="0">
                    <a:latin typeface="Century Gothic" panose="020B0502020202020204" pitchFamily="34" charset="0"/>
                  </a:rPr>
                  <a:t> – это матрица с гауссовым пиком в центре.</a:t>
                </a:r>
              </a:p>
              <a:p>
                <a:pPr marL="0" indent="0">
                  <a:buNone/>
                </a:pPr>
                <a:r>
                  <a:rPr lang="ru-RU" sz="1700" dirty="0">
                    <a:latin typeface="Century Gothic" panose="020B0502020202020204" pitchFamily="34" charset="0"/>
                  </a:rPr>
                  <a:t>В двумерном случае (на изображении) </a:t>
                </a:r>
                <a:r>
                  <a:rPr lang="ru-RU" sz="1700" b="1" dirty="0" err="1">
                    <a:latin typeface="Century Gothic" panose="020B0502020202020204" pitchFamily="34" charset="0"/>
                  </a:rPr>
                  <a:t>гауссовый</a:t>
                </a:r>
                <a:r>
                  <a:rPr lang="ru-RU" sz="1700" b="1" dirty="0">
                    <a:latin typeface="Century Gothic" panose="020B0502020202020204" pitchFamily="34" charset="0"/>
                  </a:rPr>
                  <a:t> пик </a:t>
                </a:r>
                <a:r>
                  <a:rPr lang="ru-RU" sz="1700" dirty="0">
                    <a:latin typeface="Century Gothic" panose="020B0502020202020204" pitchFamily="34" charset="0"/>
                  </a:rPr>
                  <a:t>– это область, где значения матрицы убывают по мере удаления от центра по формуле двумерного нормального (Гауссова) распределения. </a:t>
                </a:r>
              </a:p>
              <a:p>
                <a:pPr marL="0" indent="0">
                  <a:buNone/>
                </a:pPr>
                <a:endParaRPr lang="ru-RU" sz="1700" dirty="0">
                  <a:latin typeface="Century Gothic" panose="020B0502020202020204" pitchFamily="34" charset="0"/>
                </a:endParaRP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mc:Choice>
        <mc:Fallback xmlns="">
          <p:sp>
            <p:nvSpPr>
              <p:cNvPr id="14" name="Объект 13">
                <a:extLst>
                  <a:ext uri="{FF2B5EF4-FFF2-40B4-BE49-F238E27FC236}">
                    <a16:creationId xmlns:a16="http://schemas.microsoft.com/office/drawing/2014/main" id="{2CD050DE-02DF-63EF-CE3B-FFEA6E10755D}"/>
                  </a:ext>
                </a:extLst>
              </p:cNvPr>
              <p:cNvSpPr>
                <a:spLocks noGrp="1" noRot="1" noChangeAspect="1" noMove="1" noResize="1" noEditPoints="1" noAdjustHandles="1" noChangeArrowheads="1" noChangeShapeType="1" noTextEdit="1"/>
              </p:cNvSpPr>
              <p:nvPr>
                <p:ph sz="quarter" idx="10"/>
              </p:nvPr>
            </p:nvSpPr>
            <p:spPr>
              <a:xfrm>
                <a:off x="541866" y="906102"/>
                <a:ext cx="10641523" cy="5729430"/>
              </a:xfrm>
              <a:blipFill>
                <a:blip r:embed="rId3"/>
                <a:stretch>
                  <a:fillRect l="-401" t="-745"/>
                </a:stretch>
              </a:blipFill>
            </p:spPr>
            <p:txBody>
              <a:bodyPr/>
              <a:lstStyle/>
              <a:p>
                <a:r>
                  <a:rPr lang="ru-RU">
                    <a:noFill/>
                  </a:rPr>
                  <a:t> </a:t>
                </a:r>
              </a:p>
            </p:txBody>
          </p:sp>
        </mc:Fallback>
      </mc:AlternateContent>
    </p:spTree>
    <p:extLst>
      <p:ext uri="{BB962C8B-B14F-4D97-AF65-F5344CB8AC3E}">
        <p14:creationId xmlns:p14="http://schemas.microsoft.com/office/powerpoint/2010/main" val="21586791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FA7E9-74CF-C597-9E02-BFE5479EEF5A}"/>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2F657375-1E1C-7831-E06F-9D8CACAFA8D5}"/>
              </a:ext>
            </a:extLst>
          </p:cNvPr>
          <p:cNvSpPr>
            <a:spLocks noGrp="1"/>
          </p:cNvSpPr>
          <p:nvPr>
            <p:ph type="title"/>
          </p:nvPr>
        </p:nvSpPr>
        <p:spPr>
          <a:xfrm>
            <a:off x="541867" y="222468"/>
            <a:ext cx="10287000" cy="589713"/>
          </a:xfrm>
        </p:spPr>
        <p:txBody>
          <a:bodyPr rtlCol="0"/>
          <a:lstStyle>
            <a:defPPr>
              <a:defRPr lang="ru-RU"/>
            </a:defPPr>
          </a:lstStyle>
          <a:p>
            <a:r>
              <a:rPr lang="ru-RU" sz="3600" dirty="0"/>
              <a:t>Описание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C426DD06-823E-FA9E-CACE-0F2D6CFAB41B}"/>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16</a:t>
            </a:r>
          </a:p>
        </p:txBody>
      </p:sp>
      <p:sp>
        <p:nvSpPr>
          <p:cNvPr id="14" name="Объект 13">
            <a:extLst>
              <a:ext uri="{FF2B5EF4-FFF2-40B4-BE49-F238E27FC236}">
                <a16:creationId xmlns:a16="http://schemas.microsoft.com/office/drawing/2014/main" id="{0AE75DA3-C297-BDF1-4DD3-D091DB15F30B}"/>
              </a:ext>
            </a:extLst>
          </p:cNvPr>
          <p:cNvSpPr>
            <a:spLocks noGrp="1"/>
          </p:cNvSpPr>
          <p:nvPr>
            <p:ph sz="quarter" idx="10"/>
          </p:nvPr>
        </p:nvSpPr>
        <p:spPr>
          <a:xfrm>
            <a:off x="541866" y="906102"/>
            <a:ext cx="10287001" cy="5729430"/>
          </a:xfrm>
        </p:spPr>
        <p:txBody>
          <a:bodyPr rtlCol="0">
            <a:normAutofit/>
          </a:bodyPr>
          <a:lstStyle>
            <a:defPPr>
              <a:defRPr lang="ru-RU"/>
            </a:defPPr>
          </a:lstStyle>
          <a:p>
            <a:pPr marL="0" indent="0">
              <a:lnSpc>
                <a:spcPct val="120000"/>
              </a:lnSpc>
              <a:buNone/>
            </a:pPr>
            <a:r>
              <a:rPr lang="ru-RU" sz="1700" dirty="0">
                <a:latin typeface="Century Gothic" panose="020B0502020202020204" pitchFamily="34" charset="0"/>
              </a:rPr>
              <a:t>Анализ Фурье отвечает на вопрос, как можно представить математическую функцию в виде </a:t>
            </a:r>
            <a:r>
              <a:rPr lang="ru-RU" sz="1700" b="1" dirty="0">
                <a:latin typeface="Century Gothic" panose="020B0502020202020204" pitchFamily="34" charset="0"/>
              </a:rPr>
              <a:t>комбинации простых тригонометрических функций</a:t>
            </a:r>
            <a:r>
              <a:rPr lang="ru-RU" sz="1700" dirty="0">
                <a:latin typeface="Century Gothic" panose="020B0502020202020204" pitchFamily="34" charset="0"/>
              </a:rPr>
              <a:t>. </a:t>
            </a:r>
            <a:endParaRPr lang="en-US"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lnSpc>
                <a:spcPct val="120000"/>
              </a:lnSpc>
              <a:buNone/>
            </a:pPr>
            <a:r>
              <a:rPr lang="ru-RU" sz="1700" b="1" dirty="0">
                <a:latin typeface="Century Gothic" panose="020B0502020202020204" pitchFamily="34" charset="0"/>
              </a:rPr>
              <a:t>Преобразование Фурье </a:t>
            </a:r>
            <a:r>
              <a:rPr lang="ru-RU" sz="1700" dirty="0">
                <a:latin typeface="Century Gothic" panose="020B0502020202020204" pitchFamily="34" charset="0"/>
              </a:rPr>
              <a:t>– это инструмент, который позволяет в исследуемом сигнале (информация, которая меняется со временем) увидеть вклад каждой из этих гармонических составляющих, характеризуемых определенной частотой. </a:t>
            </a:r>
          </a:p>
          <a:p>
            <a:pPr marL="0" indent="0">
              <a:lnSpc>
                <a:spcPct val="120000"/>
              </a:lnSpc>
              <a:buNone/>
            </a:pPr>
            <a:r>
              <a:rPr lang="ru-RU" sz="1700" dirty="0">
                <a:latin typeface="Century Gothic" panose="020B0502020202020204" pitchFamily="34" charset="0"/>
              </a:rPr>
              <a:t>То есть, преобразование Фурье позволяет разложить функцию по частотам.</a:t>
            </a:r>
          </a:p>
          <a:p>
            <a:pPr marL="0" indent="0">
              <a:lnSpc>
                <a:spcPct val="120000"/>
              </a:lnSpc>
              <a:buNone/>
            </a:pPr>
            <a:r>
              <a:rPr lang="ru-RU" sz="1700" b="1" dirty="0">
                <a:latin typeface="Century Gothic" panose="020B0502020202020204" pitchFamily="34" charset="0"/>
              </a:rPr>
              <a:t>Частота</a:t>
            </a:r>
            <a:r>
              <a:rPr lang="ru-RU" sz="1700" dirty="0">
                <a:latin typeface="Century Gothic" panose="020B0502020202020204" pitchFamily="34" charset="0"/>
              </a:rPr>
              <a:t> – это скорость, с которой что-то повторяется.</a:t>
            </a:r>
            <a:endParaRPr lang="en-US" sz="1700" dirty="0">
              <a:latin typeface="Century Gothic" panose="020B0502020202020204" pitchFamily="34" charset="0"/>
            </a:endParaRPr>
          </a:p>
          <a:p>
            <a:pPr marL="0" indent="0">
              <a:lnSpc>
                <a:spcPct val="120000"/>
              </a:lnSpc>
              <a:buNone/>
            </a:pPr>
            <a:r>
              <a:rPr lang="ru-RU" sz="1700" b="1" dirty="0">
                <a:latin typeface="Century Gothic" panose="020B0502020202020204" pitchFamily="34" charset="0"/>
              </a:rPr>
              <a:t>Рядом Фурье </a:t>
            </a:r>
            <a:r>
              <a:rPr lang="ru-RU" sz="1700" dirty="0">
                <a:latin typeface="Century Gothic" panose="020B0502020202020204" pitchFamily="34" charset="0"/>
              </a:rPr>
              <a:t>называется бесконечная математическая последовательность, состоящая из коэффициентов при функциях синуса и косинуса вида:</a:t>
            </a:r>
          </a:p>
          <a:p>
            <a:pPr marL="0" indent="0">
              <a:lnSpc>
                <a:spcPct val="120000"/>
              </a:lnSpc>
              <a:buNone/>
            </a:pPr>
            <a:endParaRPr lang="ru-RU" sz="1700" dirty="0">
              <a:latin typeface="Century Gothic" panose="020B0502020202020204" pitchFamily="34" charset="0"/>
            </a:endParaRPr>
          </a:p>
          <a:p>
            <a:pPr marL="0" indent="0">
              <a:buNone/>
            </a:pPr>
            <a:endParaRPr lang="ru-RU" sz="1700" dirty="0">
              <a:latin typeface="Century Gothic" panose="020B0502020202020204" pitchFamily="34" charset="0"/>
            </a:endParaRP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p:pic>
        <p:nvPicPr>
          <p:cNvPr id="2" name="Рисунок 1">
            <a:extLst>
              <a:ext uri="{FF2B5EF4-FFF2-40B4-BE49-F238E27FC236}">
                <a16:creationId xmlns:a16="http://schemas.microsoft.com/office/drawing/2014/main" id="{740E9012-736A-F406-4D01-2F7511B30525}"/>
              </a:ext>
            </a:extLst>
          </p:cNvPr>
          <p:cNvPicPr>
            <a:picLocks noChangeAspect="1"/>
          </p:cNvPicPr>
          <p:nvPr/>
        </p:nvPicPr>
        <p:blipFill>
          <a:blip r:embed="rId3"/>
          <a:stretch>
            <a:fillRect/>
          </a:stretch>
        </p:blipFill>
        <p:spPr>
          <a:xfrm>
            <a:off x="3963650" y="5370166"/>
            <a:ext cx="3260354" cy="930881"/>
          </a:xfrm>
          <a:prstGeom prst="rect">
            <a:avLst/>
          </a:prstGeom>
        </p:spPr>
      </p:pic>
    </p:spTree>
    <p:extLst>
      <p:ext uri="{BB962C8B-B14F-4D97-AF65-F5344CB8AC3E}">
        <p14:creationId xmlns:p14="http://schemas.microsoft.com/office/powerpoint/2010/main" val="16647330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3C485-3CF6-A063-C80B-EB1B50D9A7FD}"/>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2CD1B364-159F-C724-283F-5676221B5CAA}"/>
              </a:ext>
            </a:extLst>
          </p:cNvPr>
          <p:cNvSpPr>
            <a:spLocks noGrp="1"/>
          </p:cNvSpPr>
          <p:nvPr>
            <p:ph type="title"/>
          </p:nvPr>
        </p:nvSpPr>
        <p:spPr>
          <a:xfrm>
            <a:off x="541867" y="222468"/>
            <a:ext cx="10287000" cy="589713"/>
          </a:xfrm>
        </p:spPr>
        <p:txBody>
          <a:bodyPr rtlCol="0"/>
          <a:lstStyle>
            <a:defPPr>
              <a:defRPr lang="ru-RU"/>
            </a:defPPr>
          </a:lstStyle>
          <a:p>
            <a:r>
              <a:rPr lang="ru-RU" sz="3600" dirty="0"/>
              <a:t>Описание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EE1FACFB-DED7-524A-119D-2160AEEBBE74}"/>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17</a:t>
            </a:r>
          </a:p>
        </p:txBody>
      </p:sp>
      <mc:AlternateContent xmlns:mc="http://schemas.openxmlformats.org/markup-compatibility/2006" xmlns:a14="http://schemas.microsoft.com/office/drawing/2010/main">
        <mc:Choice Requires="a14">
          <p:sp>
            <p:nvSpPr>
              <p:cNvPr id="14" name="Объект 13">
                <a:extLst>
                  <a:ext uri="{FF2B5EF4-FFF2-40B4-BE49-F238E27FC236}">
                    <a16:creationId xmlns:a16="http://schemas.microsoft.com/office/drawing/2014/main" id="{9171214A-B385-0380-559A-CCDB73E3697C}"/>
                  </a:ext>
                </a:extLst>
              </p:cNvPr>
              <p:cNvSpPr>
                <a:spLocks noGrp="1"/>
              </p:cNvSpPr>
              <p:nvPr>
                <p:ph sz="quarter" idx="10"/>
              </p:nvPr>
            </p:nvSpPr>
            <p:spPr>
              <a:xfrm>
                <a:off x="541866" y="906102"/>
                <a:ext cx="10287001" cy="5729430"/>
              </a:xfrm>
            </p:spPr>
            <p:txBody>
              <a:bodyPr rtlCol="0">
                <a:normAutofit/>
              </a:bodyPr>
              <a:lstStyle>
                <a:defPPr>
                  <a:defRPr lang="ru-RU"/>
                </a:defPPr>
              </a:lstStyle>
              <a:p>
                <a:pPr marL="0" indent="0">
                  <a:lnSpc>
                    <a:spcPct val="120000"/>
                  </a:lnSpc>
                  <a:buNone/>
                </a:pPr>
                <a:r>
                  <a:rPr lang="ru-RU" sz="1700" dirty="0">
                    <a:latin typeface="Century Gothic" panose="020B0502020202020204" pitchFamily="34" charset="0"/>
                  </a:rPr>
                  <a:t>Выделяется прямоугольник вокруг объекта на первом кадре. Вырезается шаблон для обучения фильтра.</a:t>
                </a:r>
              </a:p>
              <a:p>
                <a:pPr marL="0" indent="0">
                  <a:lnSpc>
                    <a:spcPct val="120000"/>
                  </a:lnSpc>
                  <a:buNone/>
                </a:pPr>
                <a:r>
                  <a:rPr lang="ru-RU" sz="1700" dirty="0">
                    <a:latin typeface="Century Gothic" panose="020B0502020202020204" pitchFamily="34" charset="0"/>
                  </a:rPr>
                  <a:t>Обучение проводится </a:t>
                </a:r>
                <a:r>
                  <a:rPr lang="ru-RU" sz="1700" b="1" dirty="0">
                    <a:latin typeface="Century Gothic" panose="020B0502020202020204" pitchFamily="34" charset="0"/>
                  </a:rPr>
                  <a:t>в области Фурье</a:t>
                </a:r>
                <a:r>
                  <a:rPr lang="ru-RU" sz="1700" dirty="0">
                    <a:latin typeface="Century Gothic" panose="020B0502020202020204" pitchFamily="34" charset="0"/>
                  </a:rPr>
                  <a:t>, чтобы воспользоваться простой покомпонентной связью между входом и выходом. </a:t>
                </a:r>
              </a:p>
              <a:p>
                <a:pPr marL="0" indent="0">
                  <a:lnSpc>
                    <a:spcPct val="120000"/>
                  </a:lnSpc>
                  <a:buNone/>
                </a:pPr>
                <a:r>
                  <a:rPr lang="ru-RU" sz="1700" dirty="0">
                    <a:latin typeface="Century Gothic" panose="020B0502020202020204" pitchFamily="34" charset="0"/>
                  </a:rPr>
                  <a:t>Обозначаем переменные верхнего регистра </a:t>
                </a:r>
                <a14:m>
                  <m:oMath xmlns:m="http://schemas.openxmlformats.org/officeDocument/2006/math">
                    <m:sSub>
                      <m:sSubPr>
                        <m:ctrlPr>
                          <a:rPr lang="ru-RU" sz="1700" b="1" i="1">
                            <a:latin typeface="Cambria Math" panose="02040503050406030204" pitchFamily="18" charset="0"/>
                          </a:rPr>
                        </m:ctrlPr>
                      </m:sSubPr>
                      <m:e>
                        <m:r>
                          <a:rPr lang="en-US" sz="1700" b="1" i="1" smtClean="0">
                            <a:latin typeface="Cambria Math" panose="02040503050406030204" pitchFamily="18" charset="0"/>
                          </a:rPr>
                          <m:t>𝐅</m:t>
                        </m:r>
                      </m:e>
                      <m:sub>
                        <m:r>
                          <a:rPr lang="ru-RU" sz="1700" b="1" i="1">
                            <a:latin typeface="Cambria Math" panose="02040503050406030204" pitchFamily="18" charset="0"/>
                          </a:rPr>
                          <m:t>𝐢</m:t>
                        </m:r>
                      </m:sub>
                    </m:sSub>
                  </m:oMath>
                </a14:m>
                <a:r>
                  <a:rPr lang="ru-RU" sz="1700" b="1" dirty="0">
                    <a:latin typeface="Century Gothic" panose="020B0502020202020204" pitchFamily="34" charset="0"/>
                  </a:rPr>
                  <a:t>, </a:t>
                </a:r>
                <a14:m>
                  <m:oMath xmlns:m="http://schemas.openxmlformats.org/officeDocument/2006/math">
                    <m:sSub>
                      <m:sSubPr>
                        <m:ctrlPr>
                          <a:rPr lang="ru-RU" sz="1700" b="1" i="1">
                            <a:latin typeface="Cambria Math" panose="02040503050406030204" pitchFamily="18" charset="0"/>
                          </a:rPr>
                        </m:ctrlPr>
                      </m:sSubPr>
                      <m:e>
                        <m:r>
                          <a:rPr lang="en-US" sz="1700" b="1" i="1" smtClean="0">
                            <a:latin typeface="Cambria Math" panose="02040503050406030204" pitchFamily="18" charset="0"/>
                          </a:rPr>
                          <m:t>𝐆</m:t>
                        </m:r>
                      </m:e>
                      <m:sub>
                        <m:r>
                          <a:rPr lang="ru-RU" sz="1700" b="1" i="1">
                            <a:latin typeface="Cambria Math" panose="02040503050406030204" pitchFamily="18" charset="0"/>
                          </a:rPr>
                          <m:t>𝐢</m:t>
                        </m:r>
                      </m:sub>
                    </m:sSub>
                  </m:oMath>
                </a14:m>
                <a:r>
                  <a:rPr lang="ru-RU" sz="1700" b="1" dirty="0">
                    <a:latin typeface="Century Gothic" panose="020B0502020202020204" pitchFamily="34" charset="0"/>
                  </a:rPr>
                  <a:t>,  и фильтр </a:t>
                </a:r>
                <a:r>
                  <a:rPr lang="en-US" sz="1700" b="1" dirty="0">
                    <a:latin typeface="Century Gothic" panose="020B0502020202020204" pitchFamily="34" charset="0"/>
                  </a:rPr>
                  <a:t>H</a:t>
                </a:r>
                <a:r>
                  <a:rPr lang="ru-RU" sz="1700" b="1" dirty="0">
                    <a:latin typeface="Century Gothic" panose="020B0502020202020204" pitchFamily="34" charset="0"/>
                  </a:rPr>
                  <a:t> </a:t>
                </a:r>
                <a:r>
                  <a:rPr lang="ru-RU" sz="1700" dirty="0">
                    <a:latin typeface="Century Gothic" panose="020B0502020202020204" pitchFamily="34" charset="0"/>
                  </a:rPr>
                  <a:t>как преобразования Фурье соответствующих переменных нижнего регистра.</a:t>
                </a:r>
              </a:p>
              <a:p>
                <a:pPr marL="0" indent="0">
                  <a:lnSpc>
                    <a:spcPct val="120000"/>
                  </a:lnSpc>
                  <a:buNone/>
                </a:pPr>
                <a:endParaRPr lang="ru-RU"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buNone/>
                </a:pPr>
                <a:r>
                  <a:rPr lang="ru-RU" sz="1700" dirty="0">
                    <a:latin typeface="Century Gothic" panose="020B0502020202020204" pitchFamily="34" charset="0"/>
                  </a:rPr>
                  <a:t>В формуле деление выполняется поэлементно.</a:t>
                </a:r>
              </a:p>
              <a:p>
                <a:pPr marL="0" indent="0">
                  <a:lnSpc>
                    <a:spcPct val="120000"/>
                  </a:lnSpc>
                  <a:buNone/>
                </a:pPr>
                <a:endParaRPr lang="ru-RU"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buNone/>
                </a:pPr>
                <a:endParaRPr lang="ru-RU" sz="1700" dirty="0">
                  <a:latin typeface="Century Gothic" panose="020B0502020202020204" pitchFamily="34" charset="0"/>
                </a:endParaRP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mc:Choice>
        <mc:Fallback xmlns="">
          <p:sp>
            <p:nvSpPr>
              <p:cNvPr id="14" name="Объект 13">
                <a:extLst>
                  <a:ext uri="{FF2B5EF4-FFF2-40B4-BE49-F238E27FC236}">
                    <a16:creationId xmlns:a16="http://schemas.microsoft.com/office/drawing/2014/main" id="{9171214A-B385-0380-559A-CCDB73E3697C}"/>
                  </a:ext>
                </a:extLst>
              </p:cNvPr>
              <p:cNvSpPr>
                <a:spLocks noGrp="1" noRot="1" noChangeAspect="1" noMove="1" noResize="1" noEditPoints="1" noAdjustHandles="1" noChangeArrowheads="1" noChangeShapeType="1" noTextEdit="1"/>
              </p:cNvSpPr>
              <p:nvPr>
                <p:ph sz="quarter" idx="10"/>
              </p:nvPr>
            </p:nvSpPr>
            <p:spPr>
              <a:xfrm>
                <a:off x="541866" y="906102"/>
                <a:ext cx="10287001" cy="5729430"/>
              </a:xfrm>
              <a:blipFill>
                <a:blip r:embed="rId3"/>
                <a:stretch>
                  <a:fillRect l="-415" r="-533"/>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63366C37-5A37-F3D9-0C8A-2973BE1042A6}"/>
              </a:ext>
            </a:extLst>
          </p:cNvPr>
          <p:cNvPicPr>
            <a:picLocks noChangeAspect="1"/>
          </p:cNvPicPr>
          <p:nvPr/>
        </p:nvPicPr>
        <p:blipFill>
          <a:blip r:embed="rId4"/>
          <a:stretch>
            <a:fillRect/>
          </a:stretch>
        </p:blipFill>
        <p:spPr>
          <a:xfrm>
            <a:off x="5063317" y="3515591"/>
            <a:ext cx="1466850" cy="990600"/>
          </a:xfrm>
          <a:prstGeom prst="rect">
            <a:avLst/>
          </a:prstGeom>
        </p:spPr>
      </p:pic>
    </p:spTree>
    <p:extLst>
      <p:ext uri="{BB962C8B-B14F-4D97-AF65-F5344CB8AC3E}">
        <p14:creationId xmlns:p14="http://schemas.microsoft.com/office/powerpoint/2010/main" val="35717438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88627-21DD-75DF-FDA1-E64C184FBF59}"/>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F1357C94-459E-D4AC-0AB7-068F09A7996E}"/>
              </a:ext>
            </a:extLst>
          </p:cNvPr>
          <p:cNvSpPr>
            <a:spLocks noGrp="1"/>
          </p:cNvSpPr>
          <p:nvPr>
            <p:ph type="title"/>
          </p:nvPr>
        </p:nvSpPr>
        <p:spPr>
          <a:xfrm>
            <a:off x="541867" y="222468"/>
            <a:ext cx="10287000" cy="589713"/>
          </a:xfrm>
        </p:spPr>
        <p:txBody>
          <a:bodyPr rtlCol="0"/>
          <a:lstStyle>
            <a:defPPr>
              <a:defRPr lang="ru-RU"/>
            </a:defPPr>
          </a:lstStyle>
          <a:p>
            <a:r>
              <a:rPr lang="ru-RU" sz="3600" dirty="0"/>
              <a:t>Описание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97703DC0-6BD4-F63D-2DD9-88E38C92DA51}"/>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18</a:t>
            </a:r>
          </a:p>
        </p:txBody>
      </p:sp>
      <p:sp>
        <p:nvSpPr>
          <p:cNvPr id="14" name="Объект 13">
            <a:extLst>
              <a:ext uri="{FF2B5EF4-FFF2-40B4-BE49-F238E27FC236}">
                <a16:creationId xmlns:a16="http://schemas.microsoft.com/office/drawing/2014/main" id="{DCDC050D-1D37-6372-0E35-B2AB4BD28319}"/>
              </a:ext>
            </a:extLst>
          </p:cNvPr>
          <p:cNvSpPr>
            <a:spLocks noGrp="1"/>
          </p:cNvSpPr>
          <p:nvPr>
            <p:ph sz="quarter" idx="10"/>
          </p:nvPr>
        </p:nvSpPr>
        <p:spPr>
          <a:xfrm>
            <a:off x="541866" y="906102"/>
            <a:ext cx="10287001" cy="5729430"/>
          </a:xfrm>
        </p:spPr>
        <p:txBody>
          <a:bodyPr rtlCol="0">
            <a:normAutofit/>
          </a:bodyPr>
          <a:lstStyle>
            <a:defPPr>
              <a:defRPr lang="ru-RU"/>
            </a:defPPr>
          </a:lstStyle>
          <a:p>
            <a:pPr marL="0" indent="0">
              <a:lnSpc>
                <a:spcPct val="120000"/>
              </a:lnSpc>
              <a:buNone/>
            </a:pPr>
            <a:r>
              <a:rPr lang="ru-RU" sz="1700" dirty="0">
                <a:latin typeface="Century Gothic" panose="020B0502020202020204" pitchFamily="34" charset="0"/>
              </a:rPr>
              <a:t>Чтобы найти фильтр, который сопоставляет обучающие входные данные с желаемыми обучающими выходными данными, </a:t>
            </a:r>
            <a:r>
              <a:rPr lang="en-US" sz="1700" dirty="0">
                <a:latin typeface="Century Gothic" panose="020B0502020202020204" pitchFamily="34" charset="0"/>
              </a:rPr>
              <a:t>MOSSE</a:t>
            </a:r>
            <a:r>
              <a:rPr lang="ru-RU" sz="1700" dirty="0">
                <a:latin typeface="Century Gothic" panose="020B0502020202020204" pitchFamily="34" charset="0"/>
              </a:rPr>
              <a:t> находит фильтр </a:t>
            </a:r>
            <a:r>
              <a:rPr lang="en-US" sz="1700" dirty="0">
                <a:latin typeface="Century Gothic" panose="020B0502020202020204" pitchFamily="34" charset="0"/>
              </a:rPr>
              <a:t>H</a:t>
            </a:r>
            <a:r>
              <a:rPr lang="ru-RU" sz="1700" dirty="0">
                <a:latin typeface="Century Gothic" panose="020B0502020202020204" pitchFamily="34" charset="0"/>
              </a:rPr>
              <a:t>, который минимизирует сумму квадратов ошибок между фактическим результатом свертки и желаемым результатом свертки.</a:t>
            </a:r>
          </a:p>
          <a:p>
            <a:pPr marL="0" indent="0">
              <a:lnSpc>
                <a:spcPct val="120000"/>
              </a:lnSpc>
              <a:buNone/>
            </a:pPr>
            <a:r>
              <a:rPr lang="ru-RU" sz="1700" b="1" dirty="0">
                <a:latin typeface="Century Gothic" panose="020B0502020202020204" pitchFamily="34" charset="0"/>
              </a:rPr>
              <a:t>Эта задача минимизации принимает вид:</a:t>
            </a:r>
          </a:p>
          <a:p>
            <a:pPr marL="0" indent="0">
              <a:lnSpc>
                <a:spcPct val="120000"/>
              </a:lnSpc>
              <a:buNone/>
            </a:pPr>
            <a:endParaRPr lang="ru-RU"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buNone/>
            </a:pPr>
            <a:endParaRPr lang="ru-RU" sz="1700" dirty="0">
              <a:latin typeface="Century Gothic" panose="020B0502020202020204" pitchFamily="34" charset="0"/>
            </a:endParaRP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p:pic>
        <p:nvPicPr>
          <p:cNvPr id="2" name="Рисунок 1">
            <a:extLst>
              <a:ext uri="{FF2B5EF4-FFF2-40B4-BE49-F238E27FC236}">
                <a16:creationId xmlns:a16="http://schemas.microsoft.com/office/drawing/2014/main" id="{B5CC0FAB-7789-DC85-6951-C041497337CF}"/>
              </a:ext>
            </a:extLst>
          </p:cNvPr>
          <p:cNvPicPr>
            <a:picLocks noChangeAspect="1"/>
          </p:cNvPicPr>
          <p:nvPr/>
        </p:nvPicPr>
        <p:blipFill>
          <a:blip r:embed="rId3"/>
          <a:stretch>
            <a:fillRect/>
          </a:stretch>
        </p:blipFill>
        <p:spPr>
          <a:xfrm>
            <a:off x="4035237" y="3163294"/>
            <a:ext cx="3300258" cy="1070957"/>
          </a:xfrm>
          <a:prstGeom prst="rect">
            <a:avLst/>
          </a:prstGeom>
        </p:spPr>
      </p:pic>
    </p:spTree>
    <p:extLst>
      <p:ext uri="{BB962C8B-B14F-4D97-AF65-F5344CB8AC3E}">
        <p14:creationId xmlns:p14="http://schemas.microsoft.com/office/powerpoint/2010/main" val="1097590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033000" cy="589713"/>
          </a:xfrm>
        </p:spPr>
        <p:txBody>
          <a:bodyPr rtlCol="0"/>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Используемые видео</a:t>
            </a: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a:t>
            </a:r>
          </a:p>
        </p:txBody>
      </p:sp>
      <p:graphicFrame>
        <p:nvGraphicFramePr>
          <p:cNvPr id="3" name="Объект 2">
            <a:extLst>
              <a:ext uri="{FF2B5EF4-FFF2-40B4-BE49-F238E27FC236}">
                <a16:creationId xmlns:a16="http://schemas.microsoft.com/office/drawing/2014/main" id="{EE822E44-D4BC-86C1-EC42-A6C1225B850B}"/>
              </a:ext>
            </a:extLst>
          </p:cNvPr>
          <p:cNvGraphicFramePr>
            <a:graphicFrameLocks noGrp="1"/>
          </p:cNvGraphicFramePr>
          <p:nvPr>
            <p:ph sz="quarter" idx="10"/>
            <p:extLst>
              <p:ext uri="{D42A27DB-BD31-4B8C-83A1-F6EECF244321}">
                <p14:modId xmlns:p14="http://schemas.microsoft.com/office/powerpoint/2010/main" val="86547761"/>
              </p:ext>
            </p:extLst>
          </p:nvPr>
        </p:nvGraphicFramePr>
        <p:xfrm>
          <a:off x="541867" y="1324956"/>
          <a:ext cx="10780068" cy="4935604"/>
        </p:xfrm>
        <a:graphic>
          <a:graphicData uri="http://schemas.openxmlformats.org/drawingml/2006/table">
            <a:tbl>
              <a:tblPr firstRow="1" bandRow="1">
                <a:tableStyleId>{68D230F3-CF80-4859-8CE7-A43EE81993B5}</a:tableStyleId>
              </a:tblPr>
              <a:tblGrid>
                <a:gridCol w="1735495">
                  <a:extLst>
                    <a:ext uri="{9D8B030D-6E8A-4147-A177-3AD203B41FA5}">
                      <a16:colId xmlns:a16="http://schemas.microsoft.com/office/drawing/2014/main" val="822383471"/>
                    </a:ext>
                  </a:extLst>
                </a:gridCol>
                <a:gridCol w="1780014">
                  <a:extLst>
                    <a:ext uri="{9D8B030D-6E8A-4147-A177-3AD203B41FA5}">
                      <a16:colId xmlns:a16="http://schemas.microsoft.com/office/drawing/2014/main" val="714274259"/>
                    </a:ext>
                  </a:extLst>
                </a:gridCol>
                <a:gridCol w="748788">
                  <a:extLst>
                    <a:ext uri="{9D8B030D-6E8A-4147-A177-3AD203B41FA5}">
                      <a16:colId xmlns:a16="http://schemas.microsoft.com/office/drawing/2014/main" val="3294895541"/>
                    </a:ext>
                  </a:extLst>
                </a:gridCol>
                <a:gridCol w="1369494">
                  <a:extLst>
                    <a:ext uri="{9D8B030D-6E8A-4147-A177-3AD203B41FA5}">
                      <a16:colId xmlns:a16="http://schemas.microsoft.com/office/drawing/2014/main" val="2720571909"/>
                    </a:ext>
                  </a:extLst>
                </a:gridCol>
                <a:gridCol w="2939322">
                  <a:extLst>
                    <a:ext uri="{9D8B030D-6E8A-4147-A177-3AD203B41FA5}">
                      <a16:colId xmlns:a16="http://schemas.microsoft.com/office/drawing/2014/main" val="3264144196"/>
                    </a:ext>
                  </a:extLst>
                </a:gridCol>
                <a:gridCol w="2206955">
                  <a:extLst>
                    <a:ext uri="{9D8B030D-6E8A-4147-A177-3AD203B41FA5}">
                      <a16:colId xmlns:a16="http://schemas.microsoft.com/office/drawing/2014/main" val="1674690596"/>
                    </a:ext>
                  </a:extLst>
                </a:gridCol>
              </a:tblGrid>
              <a:tr h="822421">
                <a:tc>
                  <a:txBody>
                    <a:bodyPr/>
                    <a:lstStyle/>
                    <a:p>
                      <a:pPr algn="ctr"/>
                      <a:r>
                        <a:rPr lang="ru-RU" sz="1800" b="1" i="0" kern="1200" cap="none" spc="-150" baseline="0" dirty="0">
                          <a:solidFill>
                            <a:schemeClr val="bg1"/>
                          </a:solidFill>
                          <a:effectLst/>
                          <a:latin typeface="Century Gothic" panose="020B0502020202020204" pitchFamily="34" charset="0"/>
                          <a:ea typeface="Verdana" panose="020B0604030504040204" pitchFamily="34" charset="0"/>
                        </a:rPr>
                        <a:t>Название</a:t>
                      </a:r>
                    </a:p>
                  </a:txBody>
                  <a:tcPr anchor="ctr"/>
                </a:tc>
                <a:tc>
                  <a:txBody>
                    <a:bodyPr/>
                    <a:lstStyle/>
                    <a:p>
                      <a:pPr algn="ctr"/>
                      <a:r>
                        <a:rPr lang="ru-RU" sz="1800" b="1" i="0" kern="1200" cap="none" spc="-150" baseline="0" dirty="0">
                          <a:solidFill>
                            <a:schemeClr val="bg1"/>
                          </a:solidFill>
                          <a:effectLst/>
                          <a:latin typeface="Century Gothic" panose="020B0502020202020204" pitchFamily="34" charset="0"/>
                          <a:ea typeface="Verdana" panose="020B0604030504040204" pitchFamily="34" charset="0"/>
                        </a:rPr>
                        <a:t>Разрешение</a:t>
                      </a:r>
                    </a:p>
                  </a:txBody>
                  <a:tcPr anchor="ctr"/>
                </a:tc>
                <a:tc>
                  <a:txBody>
                    <a:bodyPr/>
                    <a:lstStyle/>
                    <a:p>
                      <a:pPr algn="ctr"/>
                      <a:r>
                        <a:rPr lang="en-US" sz="1800" b="1" i="0" kern="1200" cap="none" spc="-150" baseline="0" dirty="0">
                          <a:solidFill>
                            <a:schemeClr val="bg1"/>
                          </a:solidFill>
                          <a:effectLst/>
                          <a:latin typeface="Century Gothic" panose="020B0502020202020204" pitchFamily="34" charset="0"/>
                          <a:ea typeface="Verdana" panose="020B0604030504040204" pitchFamily="34" charset="0"/>
                        </a:rPr>
                        <a:t>FPS</a:t>
                      </a:r>
                      <a:endParaRPr lang="ru-RU" sz="1800" b="1"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800" b="1" i="0" kern="1200" cap="none" spc="-150" baseline="0" dirty="0">
                          <a:solidFill>
                            <a:schemeClr val="bg1"/>
                          </a:solidFill>
                          <a:effectLst/>
                          <a:latin typeface="Century Gothic" panose="020B0502020202020204" pitchFamily="34" charset="0"/>
                          <a:ea typeface="Verdana" panose="020B0604030504040204" pitchFamily="34" charset="0"/>
                        </a:rPr>
                        <a:t>Кодек</a:t>
                      </a:r>
                    </a:p>
                  </a:txBody>
                  <a:tcPr anchor="ctr"/>
                </a:tc>
                <a:tc>
                  <a:txBody>
                    <a:bodyPr/>
                    <a:lstStyle/>
                    <a:p>
                      <a:pPr algn="ctr"/>
                      <a:r>
                        <a:rPr lang="ru-RU" sz="1800" b="1" i="0" kern="1200" cap="none" spc="-150" baseline="0" dirty="0">
                          <a:solidFill>
                            <a:schemeClr val="bg1"/>
                          </a:solidFill>
                          <a:effectLst/>
                          <a:latin typeface="Century Gothic" panose="020B0502020202020204" pitchFamily="34" charset="0"/>
                          <a:ea typeface="Verdana" panose="020B0604030504040204" pitchFamily="34" charset="0"/>
                        </a:rPr>
                        <a:t>Интенсивность объектов</a:t>
                      </a:r>
                    </a:p>
                  </a:txBody>
                  <a:tcPr anchor="ctr"/>
                </a:tc>
                <a:tc>
                  <a:txBody>
                    <a:bodyPr/>
                    <a:lstStyle/>
                    <a:p>
                      <a:pPr algn="ctr"/>
                      <a:r>
                        <a:rPr lang="ru-RU" sz="1800" b="1" i="0" kern="1200" cap="none" spc="-150" baseline="0" dirty="0">
                          <a:solidFill>
                            <a:schemeClr val="bg1"/>
                          </a:solidFill>
                          <a:effectLst/>
                          <a:latin typeface="Century Gothic" panose="020B0502020202020204" pitchFamily="34" charset="0"/>
                          <a:ea typeface="Verdana" panose="020B0604030504040204" pitchFamily="34" charset="0"/>
                        </a:rPr>
                        <a:t>Длительность видео</a:t>
                      </a:r>
                    </a:p>
                  </a:txBody>
                  <a:tcPr anchor="ctr"/>
                </a:tc>
                <a:extLst>
                  <a:ext uri="{0D108BD9-81ED-4DB2-BD59-A6C34878D82A}">
                    <a16:rowId xmlns:a16="http://schemas.microsoft.com/office/drawing/2014/main" val="275024189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bg1"/>
                          </a:solidFill>
                          <a:effectLst/>
                          <a:latin typeface="Century Gothic" panose="020B0502020202020204" pitchFamily="34" charset="0"/>
                          <a:ea typeface="+mn-ea"/>
                          <a:cs typeface="+mn-cs"/>
                        </a:rPr>
                        <a:t>bee</a:t>
                      </a:r>
                    </a:p>
                  </a:txBody>
                  <a:tcPr anchor="ctr"/>
                </a:tc>
                <a:tc>
                  <a:txBody>
                    <a:bodyPr/>
                    <a:lstStyle/>
                    <a:p>
                      <a:pPr algn="ctr"/>
                      <a:r>
                        <a:rPr lang="en" sz="1600" b="0" i="0" kern="1200" cap="none" spc="-150" baseline="0" dirty="0">
                          <a:solidFill>
                            <a:schemeClr val="bg1"/>
                          </a:solidFill>
                          <a:effectLst/>
                          <a:latin typeface="Century Gothic" panose="020B0502020202020204" pitchFamily="34" charset="0"/>
                          <a:ea typeface="Verdana" panose="020B0604030504040204" pitchFamily="34" charset="0"/>
                        </a:rPr>
                        <a:t>1280x720</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239</a:t>
                      </a:r>
                    </a:p>
                  </a:txBody>
                  <a:tcPr anchor="ctr"/>
                </a:tc>
                <a:tc>
                  <a:txBody>
                    <a:bodyPr/>
                    <a:lstStyle/>
                    <a:p>
                      <a:pPr algn="ctr"/>
                      <a:r>
                        <a:rPr lang="en" sz="1600" b="0" i="0" kern="1200" cap="none" spc="-150" baseline="0" dirty="0">
                          <a:solidFill>
                            <a:schemeClr val="bg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Практически статичный объект</a:t>
                      </a:r>
                    </a:p>
                  </a:txBody>
                  <a:tcPr anchor="ctr"/>
                </a:tc>
                <a:tc>
                  <a:txBody>
                    <a:bodyPr/>
                    <a:lstStyle/>
                    <a:p>
                      <a:pPr algn="ctr"/>
                      <a:r>
                        <a:rPr lang="en-US" sz="1600" b="0" i="0" kern="1200" cap="none" spc="-150" baseline="0" dirty="0">
                          <a:solidFill>
                            <a:schemeClr val="bg1"/>
                          </a:solidFill>
                          <a:effectLst/>
                          <a:latin typeface="Century Gothic" panose="020B0502020202020204" pitchFamily="34" charset="0"/>
                          <a:ea typeface="Verdana" panose="020B0604030504040204" pitchFamily="34" charset="0"/>
                        </a:rPr>
                        <a:t>18</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56912978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bg1"/>
                          </a:solidFill>
                          <a:effectLst/>
                          <a:latin typeface="Century Gothic" panose="020B0502020202020204" pitchFamily="34" charset="0"/>
                          <a:ea typeface="+mn-ea"/>
                          <a:cs typeface="+mn-cs"/>
                        </a:rPr>
                        <a:t>paraglider</a:t>
                      </a:r>
                    </a:p>
                  </a:txBody>
                  <a:tcPr anchor="ctr"/>
                </a:tc>
                <a:tc>
                  <a:txBody>
                    <a:bodyPr/>
                    <a:lstStyle/>
                    <a:p>
                      <a:pPr algn="ctr"/>
                      <a:r>
                        <a:rPr lang="en" sz="1600" b="0" i="0" kern="1200" cap="none" spc="-150" baseline="0" dirty="0">
                          <a:solidFill>
                            <a:schemeClr val="bg1"/>
                          </a:solidFill>
                          <a:effectLst/>
                          <a:latin typeface="Century Gothic" panose="020B0502020202020204" pitchFamily="34" charset="0"/>
                          <a:ea typeface="Verdana" panose="020B0604030504040204" pitchFamily="34" charset="0"/>
                        </a:rPr>
                        <a:t>960x540</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i="0" kern="1200" cap="none" spc="-150" baseline="0" dirty="0">
                          <a:solidFill>
                            <a:schemeClr val="bg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Подвижный по фрейму объект, меняющийся в масштабе</a:t>
                      </a: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9</a:t>
                      </a:r>
                    </a:p>
                  </a:txBody>
                  <a:tcPr anchor="ctr"/>
                </a:tc>
                <a:extLst>
                  <a:ext uri="{0D108BD9-81ED-4DB2-BD59-A6C34878D82A}">
                    <a16:rowId xmlns:a16="http://schemas.microsoft.com/office/drawing/2014/main" val="80100548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bg1"/>
                          </a:solidFill>
                          <a:effectLst/>
                          <a:latin typeface="Century Gothic" panose="020B0502020202020204" pitchFamily="34" charset="0"/>
                          <a:ea typeface="+mn-ea"/>
                          <a:cs typeface="+mn-cs"/>
                        </a:rPr>
                        <a:t>car</a:t>
                      </a:r>
                    </a:p>
                  </a:txBody>
                  <a:tcPr anchor="ctr"/>
                </a:tc>
                <a:tc>
                  <a:txBody>
                    <a:bodyPr/>
                    <a:lstStyle/>
                    <a:p>
                      <a:pPr algn="ctr"/>
                      <a:r>
                        <a:rPr lang="en" sz="1600" b="0" i="0" kern="1200" cap="none" spc="-150" baseline="0" dirty="0">
                          <a:solidFill>
                            <a:schemeClr val="bg1"/>
                          </a:solidFill>
                          <a:effectLst/>
                          <a:latin typeface="Century Gothic" panose="020B0502020202020204" pitchFamily="34" charset="0"/>
                          <a:ea typeface="Verdana" panose="020B0604030504040204" pitchFamily="34" charset="0"/>
                        </a:rPr>
                        <a:t>1280x720</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i="0" kern="1200" cap="none" spc="-150" baseline="0" dirty="0">
                          <a:solidFill>
                            <a:schemeClr val="bg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Подвижный по фрейму объект, не меняющийся в масштабе</a:t>
                      </a: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43</a:t>
                      </a:r>
                    </a:p>
                  </a:txBody>
                  <a:tcPr anchor="ctr"/>
                </a:tc>
                <a:extLst>
                  <a:ext uri="{0D108BD9-81ED-4DB2-BD59-A6C34878D82A}">
                    <a16:rowId xmlns:a16="http://schemas.microsoft.com/office/drawing/2014/main" val="215014023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bg1"/>
                          </a:solidFill>
                          <a:effectLst/>
                          <a:latin typeface="Century Gothic" panose="020B0502020202020204" pitchFamily="34" charset="0"/>
                          <a:ea typeface="+mn-ea"/>
                          <a:cs typeface="+mn-cs"/>
                        </a:rPr>
                        <a:t>scateboard</a:t>
                      </a:r>
                      <a:endParaRPr lang="en" sz="1600" b="0" kern="1200" dirty="0">
                        <a:solidFill>
                          <a:schemeClr val="bg1"/>
                        </a:solidFill>
                        <a:effectLst/>
                        <a:latin typeface="Century Gothic" panose="020B0502020202020204" pitchFamily="34" charset="0"/>
                        <a:ea typeface="+mn-ea"/>
                        <a:cs typeface="+mn-cs"/>
                      </a:endParaRPr>
                    </a:p>
                  </a:txBody>
                  <a:tcPr anchor="ctr"/>
                </a:tc>
                <a:tc>
                  <a:txBody>
                    <a:bodyPr/>
                    <a:lstStyle/>
                    <a:p>
                      <a:pPr algn="ctr"/>
                      <a:r>
                        <a:rPr lang="en" sz="1600" b="0" i="0" kern="1200" cap="none" spc="-150" baseline="0" dirty="0">
                          <a:solidFill>
                            <a:schemeClr val="bg1"/>
                          </a:solidFill>
                          <a:effectLst/>
                          <a:latin typeface="Century Gothic" panose="020B0502020202020204" pitchFamily="34" charset="0"/>
                          <a:ea typeface="Verdana" panose="020B0604030504040204" pitchFamily="34" charset="0"/>
                        </a:rPr>
                        <a:t>720x1366</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i="0" kern="1200" cap="none" spc="-150" baseline="0" dirty="0">
                          <a:solidFill>
                            <a:schemeClr val="bg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p>
                      <a:pPr algn="ct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Очень подвижный объект, меняющийся фон, объект выходит за пределы кадра</a:t>
                      </a: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12</a:t>
                      </a:r>
                    </a:p>
                  </a:txBody>
                  <a:tcPr anchor="ctr"/>
                </a:tc>
                <a:extLst>
                  <a:ext uri="{0D108BD9-81ED-4DB2-BD59-A6C34878D82A}">
                    <a16:rowId xmlns:a16="http://schemas.microsoft.com/office/drawing/2014/main" val="1587260356"/>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bg1"/>
                          </a:solidFill>
                          <a:effectLst/>
                          <a:latin typeface="Century Gothic" panose="020B0502020202020204" pitchFamily="34" charset="0"/>
                          <a:ea typeface="+mn-ea"/>
                          <a:cs typeface="+mn-cs"/>
                        </a:rPr>
                        <a:t>orange</a:t>
                      </a:r>
                    </a:p>
                  </a:txBody>
                  <a:tcPr anchor="ctr"/>
                </a:tc>
                <a:tc>
                  <a:txBody>
                    <a:bodyPr/>
                    <a:lstStyle/>
                    <a:p>
                      <a:pPr algn="ctr"/>
                      <a:r>
                        <a:rPr lang="en" sz="1600" b="0" i="0" kern="1200" cap="none" spc="-150" baseline="0" dirty="0">
                          <a:solidFill>
                            <a:schemeClr val="bg1"/>
                          </a:solidFill>
                          <a:effectLst/>
                          <a:latin typeface="Century Gothic" panose="020B0502020202020204" pitchFamily="34" charset="0"/>
                          <a:ea typeface="Verdana" panose="020B0604030504040204" pitchFamily="34" charset="0"/>
                        </a:rPr>
                        <a:t>720x1280</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i="0" kern="1200" cap="none" spc="-150" baseline="0" dirty="0">
                          <a:solidFill>
                            <a:schemeClr val="bg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p>
                      <a:pPr algn="ctr"/>
                      <a:endParaRPr lang="ru-RU" sz="16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Объект не меняет масштаб, но очень активно меняет положение в фрейме</a:t>
                      </a:r>
                    </a:p>
                  </a:txBody>
                  <a:tcPr anchor="ctr"/>
                </a:tc>
                <a:tc>
                  <a:txBody>
                    <a:bodyPr/>
                    <a:lstStyle/>
                    <a:p>
                      <a:pPr algn="ctr"/>
                      <a:r>
                        <a:rPr lang="ru-RU" sz="1600" b="0" i="0" kern="1200" cap="none" spc="-150" baseline="0" dirty="0">
                          <a:solidFill>
                            <a:schemeClr val="bg1"/>
                          </a:solidFill>
                          <a:effectLst/>
                          <a:latin typeface="Century Gothic" panose="020B0502020202020204" pitchFamily="34" charset="0"/>
                          <a:ea typeface="Verdana" panose="020B0604030504040204" pitchFamily="34" charset="0"/>
                        </a:rPr>
                        <a:t>9</a:t>
                      </a:r>
                    </a:p>
                  </a:txBody>
                  <a:tcPr anchor="ctr"/>
                </a:tc>
                <a:extLst>
                  <a:ext uri="{0D108BD9-81ED-4DB2-BD59-A6C34878D82A}">
                    <a16:rowId xmlns:a16="http://schemas.microsoft.com/office/drawing/2014/main" val="142192744"/>
                  </a:ext>
                </a:extLst>
              </a:tr>
            </a:tbl>
          </a:graphicData>
        </a:graphic>
      </p:graphicFrame>
    </p:spTree>
    <p:extLst>
      <p:ext uri="{BB962C8B-B14F-4D97-AF65-F5344CB8AC3E}">
        <p14:creationId xmlns:p14="http://schemas.microsoft.com/office/powerpoint/2010/main" val="221173556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B2C42-4A44-75A0-F697-E53021F59A64}"/>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14E61195-E198-4D00-D496-D6AA10AEB7B6}"/>
              </a:ext>
            </a:extLst>
          </p:cNvPr>
          <p:cNvSpPr>
            <a:spLocks noGrp="1"/>
          </p:cNvSpPr>
          <p:nvPr>
            <p:ph type="title"/>
          </p:nvPr>
        </p:nvSpPr>
        <p:spPr>
          <a:xfrm>
            <a:off x="541867" y="222468"/>
            <a:ext cx="10287000" cy="589713"/>
          </a:xfrm>
        </p:spPr>
        <p:txBody>
          <a:bodyPr rtlCol="0"/>
          <a:lstStyle>
            <a:defPPr>
              <a:defRPr lang="ru-RU"/>
            </a:defPPr>
          </a:lstStyle>
          <a:p>
            <a:r>
              <a:rPr lang="ru-RU" sz="3600" dirty="0"/>
              <a:t>Описание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45D1DDC1-CBD2-B348-4935-3697BC426174}"/>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19</a:t>
            </a:r>
          </a:p>
        </p:txBody>
      </p:sp>
      <mc:AlternateContent xmlns:mc="http://schemas.openxmlformats.org/markup-compatibility/2006" xmlns:a14="http://schemas.microsoft.com/office/drawing/2010/main">
        <mc:Choice Requires="a14">
          <p:sp>
            <p:nvSpPr>
              <p:cNvPr id="14" name="Объект 13">
                <a:extLst>
                  <a:ext uri="{FF2B5EF4-FFF2-40B4-BE49-F238E27FC236}">
                    <a16:creationId xmlns:a16="http://schemas.microsoft.com/office/drawing/2014/main" id="{3188E3A9-2FE9-770B-070D-B3A4E78C94C7}"/>
                  </a:ext>
                </a:extLst>
              </p:cNvPr>
              <p:cNvSpPr>
                <a:spLocks noGrp="1"/>
              </p:cNvSpPr>
              <p:nvPr>
                <p:ph sz="quarter" idx="10"/>
              </p:nvPr>
            </p:nvSpPr>
            <p:spPr>
              <a:xfrm>
                <a:off x="541867" y="906101"/>
                <a:ext cx="10187094" cy="5877083"/>
              </a:xfrm>
            </p:spPr>
            <p:txBody>
              <a:bodyPr rtlCol="0">
                <a:normAutofit/>
              </a:bodyPr>
              <a:lstStyle>
                <a:defPPr>
                  <a:defRPr lang="ru-RU"/>
                </a:defPPr>
              </a:lstStyle>
              <a:p>
                <a:pPr marL="0" indent="0">
                  <a:lnSpc>
                    <a:spcPct val="100000"/>
                  </a:lnSpc>
                  <a:buNone/>
                </a:pPr>
                <a:r>
                  <a:rPr lang="ru-RU" sz="1700" dirty="0">
                    <a:latin typeface="Century Gothic" panose="020B0502020202020204" pitchFamily="34" charset="0"/>
                  </a:rPr>
                  <a:t>В задаче отслеживания цель не всегда находится в центре, и пик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𝑔</m:t>
                        </m:r>
                      </m:e>
                      <m:sub>
                        <m:r>
                          <a:rPr lang="ru-RU" sz="1700">
                            <a:latin typeface="Cambria Math" panose="02040503050406030204" pitchFamily="18" charset="0"/>
                          </a:rPr>
                          <m:t>𝑖</m:t>
                        </m:r>
                      </m:sub>
                    </m:sSub>
                  </m:oMath>
                </a14:m>
                <a:r>
                  <a:rPr lang="ru-RU" sz="1700" dirty="0">
                    <a:latin typeface="Century Gothic" panose="020B0502020202020204" pitchFamily="34" charset="0"/>
                  </a:rPr>
                  <a:t> перемещается вслед за целью в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𝑓</m:t>
                        </m:r>
                      </m:e>
                      <m:sub>
                        <m:r>
                          <a:rPr lang="ru-RU" sz="1700">
                            <a:latin typeface="Cambria Math" panose="02040503050406030204" pitchFamily="18" charset="0"/>
                          </a:rPr>
                          <m:t>𝑖</m:t>
                        </m:r>
                      </m:sub>
                    </m:sSub>
                  </m:oMath>
                </a14:m>
                <a:r>
                  <a:rPr lang="ru-RU" sz="1700" dirty="0">
                    <a:latin typeface="Century Gothic" panose="020B0502020202020204" pitchFamily="34" charset="0"/>
                  </a:rPr>
                  <a:t>.</a:t>
                </a:r>
              </a:p>
              <a:p>
                <a:pPr marL="0" indent="0">
                  <a:lnSpc>
                    <a:spcPct val="100000"/>
                  </a:lnSpc>
                  <a:buNone/>
                </a:pPr>
                <a:r>
                  <a:rPr lang="ru-RU" sz="1700" b="1" dirty="0">
                    <a:latin typeface="Century Gothic" panose="020B0502020202020204" pitchFamily="34" charset="0"/>
                  </a:rPr>
                  <a:t>Оптимизацию</a:t>
                </a:r>
                <a:r>
                  <a:rPr lang="ru-RU" sz="1700" dirty="0">
                    <a:latin typeface="Century Gothic" panose="020B0502020202020204" pitchFamily="34" charset="0"/>
                  </a:rPr>
                  <a:t> проводят для того, чтобы подобрать такие параметры фильтра (матрицы </a:t>
                </a:r>
                <a:r>
                  <a:rPr lang="en-US" sz="1700" dirty="0">
                    <a:latin typeface="Century Gothic" panose="020B0502020202020204" pitchFamily="34" charset="0"/>
                  </a:rPr>
                  <a:t>H</a:t>
                </a:r>
                <a:r>
                  <a:rPr lang="ru-RU" sz="1700" dirty="0">
                    <a:latin typeface="Century Gothic" panose="020B0502020202020204" pitchFamily="34" charset="0"/>
                  </a:rPr>
                  <a:t>), которые обеспечивают наилучшее совпадение (корреляцию) между текущим изображением и образом искомого объекта</a:t>
                </a:r>
              </a:p>
              <a:p>
                <a:pPr marL="0" indent="0">
                  <a:lnSpc>
                    <a:spcPct val="100000"/>
                  </a:lnSpc>
                  <a:buNone/>
                </a:pPr>
                <a:r>
                  <a:rPr lang="ru-RU" sz="1700" dirty="0">
                    <a:latin typeface="Century Gothic" panose="020B0502020202020204" pitchFamily="34" charset="0"/>
                  </a:rPr>
                  <a:t>Вычислим </a:t>
                </a:r>
                <a:r>
                  <a:rPr lang="ru-RU" sz="1700" b="1" dirty="0">
                    <a:latin typeface="Century Gothic" panose="020B0502020202020204" pitchFamily="34" charset="0"/>
                  </a:rPr>
                  <a:t>оптимальные значения элементов матрицы H </a:t>
                </a:r>
                <a:r>
                  <a:rPr lang="ru-RU" sz="1700" dirty="0">
                    <a:latin typeface="Century Gothic" panose="020B0502020202020204" pitchFamily="34" charset="0"/>
                  </a:rPr>
                  <a:t>в частотной (Фурье) области:</a:t>
                </a:r>
              </a:p>
              <a:p>
                <a:pPr marL="0" indent="0">
                  <a:lnSpc>
                    <a:spcPct val="100000"/>
                  </a:lnSpc>
                  <a:buNone/>
                </a:pPr>
                <a:endParaRPr lang="ru-RU" sz="1700" dirty="0">
                  <a:latin typeface="Century Gothic" panose="020B0502020202020204" pitchFamily="34" charset="0"/>
                </a:endParaRPr>
              </a:p>
              <a:p>
                <a:pPr marL="0" indent="0">
                  <a:lnSpc>
                    <a:spcPct val="100000"/>
                  </a:lnSpc>
                  <a:buNone/>
                </a:pPr>
                <a:endParaRPr lang="ru-RU" sz="1700" dirty="0">
                  <a:latin typeface="Century Gothic" panose="020B0502020202020204" pitchFamily="34" charset="0"/>
                </a:endParaRPr>
              </a:p>
              <a:p>
                <a:pPr marL="0" indent="0">
                  <a:lnSpc>
                    <a:spcPct val="100000"/>
                  </a:lnSpc>
                  <a:buNone/>
                </a:pPr>
                <a:r>
                  <a:rPr lang="ru-RU" sz="1700" b="1" dirty="0">
                    <a:latin typeface="Century Gothic" panose="020B0502020202020204" pitchFamily="34" charset="0"/>
                  </a:rPr>
                  <a:t>Матрица </a:t>
                </a:r>
                <a14:m>
                  <m:oMath xmlns:m="http://schemas.openxmlformats.org/officeDocument/2006/math">
                    <m:sSub>
                      <m:sSubPr>
                        <m:ctrlPr>
                          <a:rPr lang="ru-RU" sz="1700" b="1" i="1">
                            <a:latin typeface="Cambria Math" panose="02040503050406030204" pitchFamily="18" charset="0"/>
                          </a:rPr>
                        </m:ctrlPr>
                      </m:sSubPr>
                      <m:e>
                        <m:r>
                          <a:rPr lang="en-US" sz="1700" b="1" i="1">
                            <a:latin typeface="Cambria Math" panose="02040503050406030204" pitchFamily="18" charset="0"/>
                          </a:rPr>
                          <m:t>𝐇</m:t>
                        </m:r>
                      </m:e>
                      <m:sub>
                        <m:r>
                          <a:rPr lang="en-US" sz="1700" b="1" i="1">
                            <a:latin typeface="Cambria Math" panose="02040503050406030204" pitchFamily="18" charset="0"/>
                          </a:rPr>
                          <m:t>𝐰𝐯</m:t>
                        </m:r>
                      </m:sub>
                    </m:sSub>
                  </m:oMath>
                </a14:m>
                <a:r>
                  <a:rPr lang="en-US" sz="1700" b="1" dirty="0">
                    <a:latin typeface="Century Gothic" panose="020B0502020202020204" pitchFamily="34" charset="0"/>
                  </a:rPr>
                  <a:t> </a:t>
                </a:r>
                <a:r>
                  <a:rPr lang="ru-RU" sz="1700" dirty="0">
                    <a:latin typeface="Century Gothic" panose="020B0502020202020204" pitchFamily="34" charset="0"/>
                  </a:rPr>
                  <a:t>– матрица фильтра, которая ищется в процессе оптимизации, подстраиваясь под образ объекта.</a:t>
                </a:r>
              </a:p>
              <a:p>
                <a:pPr marL="0" indent="0">
                  <a:lnSpc>
                    <a:spcPct val="100000"/>
                  </a:lnSpc>
                  <a:buNone/>
                </a:pPr>
                <a:r>
                  <a:rPr lang="ru-RU" sz="1700" dirty="0">
                    <a:latin typeface="Century Gothic" panose="020B0502020202020204" pitchFamily="34" charset="0"/>
                  </a:rPr>
                  <a:t>То есть, нужно подобрать такие параметры фильтра, чтобы при применении к новому кадру, результат фильтрации был очень высоким там, где находится нужный объект, и низким в остальных местах.</a:t>
                </a:r>
              </a:p>
              <a:p>
                <a:pPr marL="0" indent="0">
                  <a:lnSpc>
                    <a:spcPct val="100000"/>
                  </a:lnSpc>
                  <a:buNone/>
                </a:pPr>
                <a:r>
                  <a:rPr lang="ru-RU" sz="1700" dirty="0">
                    <a:latin typeface="Century Gothic" panose="020B0502020202020204" pitchFamily="34" charset="0"/>
                  </a:rPr>
                  <a:t>Для этого считается ошибка между идеальным результатом и тем, что получается с текущими параметрами фильтра.</a:t>
                </a:r>
              </a:p>
              <a:p>
                <a:pPr marL="0" indent="0">
                  <a:lnSpc>
                    <a:spcPct val="120000"/>
                  </a:lnSpc>
                  <a:buNone/>
                </a:pPr>
                <a:endParaRPr lang="ru-RU"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lnSpc>
                    <a:spcPct val="120000"/>
                  </a:lnSpc>
                  <a:buNone/>
                </a:pPr>
                <a:endParaRPr lang="ru-RU" sz="1700" dirty="0">
                  <a:latin typeface="Century Gothic" panose="020B0502020202020204" pitchFamily="34" charset="0"/>
                </a:endParaRPr>
              </a:p>
              <a:p>
                <a:pPr marL="0" indent="0">
                  <a:buNone/>
                </a:pPr>
                <a:endParaRPr lang="ru-RU" sz="1700" dirty="0">
                  <a:latin typeface="Century Gothic" panose="020B0502020202020204" pitchFamily="34" charset="0"/>
                </a:endParaRP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mc:Choice>
        <mc:Fallback xmlns="">
          <p:sp>
            <p:nvSpPr>
              <p:cNvPr id="14" name="Объект 13">
                <a:extLst>
                  <a:ext uri="{FF2B5EF4-FFF2-40B4-BE49-F238E27FC236}">
                    <a16:creationId xmlns:a16="http://schemas.microsoft.com/office/drawing/2014/main" id="{3188E3A9-2FE9-770B-070D-B3A4E78C94C7}"/>
                  </a:ext>
                </a:extLst>
              </p:cNvPr>
              <p:cNvSpPr>
                <a:spLocks noGrp="1" noRot="1" noChangeAspect="1" noMove="1" noResize="1" noEditPoints="1" noAdjustHandles="1" noChangeArrowheads="1" noChangeShapeType="1" noTextEdit="1"/>
              </p:cNvSpPr>
              <p:nvPr>
                <p:ph sz="quarter" idx="10"/>
              </p:nvPr>
            </p:nvSpPr>
            <p:spPr>
              <a:xfrm>
                <a:off x="541867" y="906101"/>
                <a:ext cx="10187094" cy="5877083"/>
              </a:xfrm>
              <a:blipFill>
                <a:blip r:embed="rId3"/>
                <a:stretch>
                  <a:fillRect l="-419" t="-311" r="-539"/>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FB62FED7-8782-A704-B99D-3708276BC8AF}"/>
              </a:ext>
            </a:extLst>
          </p:cNvPr>
          <p:cNvPicPr>
            <a:picLocks noChangeAspect="1"/>
          </p:cNvPicPr>
          <p:nvPr/>
        </p:nvPicPr>
        <p:blipFill>
          <a:blip r:embed="rId4"/>
          <a:stretch>
            <a:fillRect/>
          </a:stretch>
        </p:blipFill>
        <p:spPr>
          <a:xfrm>
            <a:off x="3709151" y="3090949"/>
            <a:ext cx="3628218" cy="867213"/>
          </a:xfrm>
          <a:prstGeom prst="rect">
            <a:avLst/>
          </a:prstGeom>
        </p:spPr>
      </p:pic>
    </p:spTree>
    <p:extLst>
      <p:ext uri="{BB962C8B-B14F-4D97-AF65-F5344CB8AC3E}">
        <p14:creationId xmlns:p14="http://schemas.microsoft.com/office/powerpoint/2010/main" val="31748864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0666-7F8D-7A25-E7F4-5B84ED5B5FA7}"/>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15E59156-49A7-45B1-F556-C92611A6A90E}"/>
              </a:ext>
            </a:extLst>
          </p:cNvPr>
          <p:cNvSpPr>
            <a:spLocks noGrp="1"/>
          </p:cNvSpPr>
          <p:nvPr>
            <p:ph type="title"/>
          </p:nvPr>
        </p:nvSpPr>
        <p:spPr>
          <a:xfrm>
            <a:off x="541867" y="222468"/>
            <a:ext cx="10287000" cy="589713"/>
          </a:xfrm>
        </p:spPr>
        <p:txBody>
          <a:bodyPr rtlCol="0"/>
          <a:lstStyle>
            <a:defPPr>
              <a:defRPr lang="ru-RU"/>
            </a:defPPr>
          </a:lstStyle>
          <a:p>
            <a:r>
              <a:rPr lang="ru-RU" sz="3600" dirty="0"/>
              <a:t>Описание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F81D5E23-F144-8A2C-8ACD-B66F226EB3A3}"/>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20</a:t>
            </a:r>
          </a:p>
        </p:txBody>
      </p:sp>
      <p:sp>
        <p:nvSpPr>
          <p:cNvPr id="14" name="Объект 13">
            <a:extLst>
              <a:ext uri="{FF2B5EF4-FFF2-40B4-BE49-F238E27FC236}">
                <a16:creationId xmlns:a16="http://schemas.microsoft.com/office/drawing/2014/main" id="{6AD0C54E-2DAE-DAC7-39B9-72AB5A02D44C}"/>
              </a:ext>
            </a:extLst>
          </p:cNvPr>
          <p:cNvSpPr>
            <a:spLocks noGrp="1"/>
          </p:cNvSpPr>
          <p:nvPr>
            <p:ph sz="quarter" idx="10"/>
          </p:nvPr>
        </p:nvSpPr>
        <p:spPr>
          <a:xfrm>
            <a:off x="541867" y="906101"/>
            <a:ext cx="10187094" cy="5877083"/>
          </a:xfrm>
        </p:spPr>
        <p:txBody>
          <a:bodyPr rtlCol="0">
            <a:normAutofit/>
          </a:bodyPr>
          <a:lstStyle>
            <a:defPPr>
              <a:defRPr lang="ru-RU"/>
            </a:defPPr>
          </a:lstStyle>
          <a:p>
            <a:pPr marL="0" indent="0" algn="just">
              <a:lnSpc>
                <a:spcPct val="150000"/>
              </a:lnSpc>
              <a:spcBef>
                <a:spcPts val="0"/>
              </a:spcBef>
              <a:spcAft>
                <a:spcPts val="0"/>
              </a:spcAft>
              <a:buNone/>
            </a:pPr>
            <a:r>
              <a:rPr lang="ru-RU" sz="1700" dirty="0">
                <a:latin typeface="Century Gothic" panose="020B0502020202020204" pitchFamily="34" charset="0"/>
              </a:rPr>
              <a:t>Путем решения задачи </a:t>
            </a:r>
            <a:r>
              <a:rPr lang="ru-RU" sz="1700" b="1" dirty="0">
                <a:latin typeface="Century Gothic" panose="020B0502020202020204" pitchFamily="34" charset="0"/>
              </a:rPr>
              <a:t>H∗</a:t>
            </a:r>
            <a:r>
              <a:rPr lang="ru-RU" sz="1700" dirty="0">
                <a:latin typeface="Century Gothic" panose="020B0502020202020204" pitchFamily="34" charset="0"/>
              </a:rPr>
              <a:t> находим выражение в замкнутой форме (т.е. финальный результат)</a:t>
            </a:r>
            <a:r>
              <a:rPr lang="ru-RU" sz="1700" b="1" dirty="0">
                <a:latin typeface="Century Gothic" panose="020B0502020202020204" pitchFamily="34" charset="0"/>
              </a:rPr>
              <a:t> для фильтра MOSSE</a:t>
            </a:r>
            <a:r>
              <a:rPr lang="ru-RU" sz="1700" dirty="0">
                <a:latin typeface="Century Gothic" panose="020B0502020202020204" pitchFamily="34" charset="0"/>
              </a:rPr>
              <a:t>:</a:t>
            </a: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p:pic>
        <p:nvPicPr>
          <p:cNvPr id="2" name="Рисунок 1">
            <a:extLst>
              <a:ext uri="{FF2B5EF4-FFF2-40B4-BE49-F238E27FC236}">
                <a16:creationId xmlns:a16="http://schemas.microsoft.com/office/drawing/2014/main" id="{F2334EAD-F35F-7B9B-7AFD-913E75C31754}"/>
              </a:ext>
            </a:extLst>
          </p:cNvPr>
          <p:cNvPicPr>
            <a:picLocks noChangeAspect="1"/>
          </p:cNvPicPr>
          <p:nvPr/>
        </p:nvPicPr>
        <p:blipFill>
          <a:blip r:embed="rId3"/>
          <a:stretch>
            <a:fillRect/>
          </a:stretch>
        </p:blipFill>
        <p:spPr>
          <a:xfrm>
            <a:off x="4061604" y="2179205"/>
            <a:ext cx="2912848" cy="1116792"/>
          </a:xfrm>
          <a:prstGeom prst="rect">
            <a:avLst/>
          </a:prstGeom>
        </p:spPr>
      </p:pic>
    </p:spTree>
    <p:extLst>
      <p:ext uri="{BB962C8B-B14F-4D97-AF65-F5344CB8AC3E}">
        <p14:creationId xmlns:p14="http://schemas.microsoft.com/office/powerpoint/2010/main" val="1618782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2E637-D299-3C19-2BF7-06F1CEAA9BAC}"/>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48C7CCDD-4CC6-4F52-1BFD-8B5054A08F55}"/>
              </a:ext>
            </a:extLst>
          </p:cNvPr>
          <p:cNvSpPr>
            <a:spLocks noGrp="1"/>
          </p:cNvSpPr>
          <p:nvPr>
            <p:ph type="title"/>
          </p:nvPr>
        </p:nvSpPr>
        <p:spPr>
          <a:xfrm>
            <a:off x="541867" y="222468"/>
            <a:ext cx="10287000" cy="589713"/>
          </a:xfrm>
        </p:spPr>
        <p:txBody>
          <a:bodyPr rtlCol="0"/>
          <a:lstStyle>
            <a:defPPr>
              <a:defRPr lang="ru-RU"/>
            </a:defPPr>
          </a:lstStyle>
          <a:p>
            <a:r>
              <a:rPr lang="ru-RU" sz="3600" dirty="0"/>
              <a:t>Описание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49C2E5A1-FA25-F90B-7BDA-55976F7D0077}"/>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21</a:t>
            </a:r>
          </a:p>
        </p:txBody>
      </p:sp>
      <p:sp>
        <p:nvSpPr>
          <p:cNvPr id="14" name="Объект 13">
            <a:extLst>
              <a:ext uri="{FF2B5EF4-FFF2-40B4-BE49-F238E27FC236}">
                <a16:creationId xmlns:a16="http://schemas.microsoft.com/office/drawing/2014/main" id="{538E2B95-9A58-CCDD-5D3B-F0DA7D14952C}"/>
              </a:ext>
            </a:extLst>
          </p:cNvPr>
          <p:cNvSpPr>
            <a:spLocks noGrp="1"/>
          </p:cNvSpPr>
          <p:nvPr>
            <p:ph sz="quarter" idx="10"/>
          </p:nvPr>
        </p:nvSpPr>
        <p:spPr>
          <a:xfrm>
            <a:off x="541867" y="906101"/>
            <a:ext cx="10187094" cy="5877083"/>
          </a:xfrm>
        </p:spPr>
        <p:txBody>
          <a:bodyPr rtlCol="0">
            <a:normAutofit/>
          </a:bodyPr>
          <a:lstStyle>
            <a:defPPr>
              <a:defRPr lang="ru-RU"/>
            </a:defPPr>
          </a:lstStyle>
          <a:p>
            <a:pPr marL="45720" indent="0" algn="just">
              <a:buNone/>
            </a:pPr>
            <a:r>
              <a:rPr lang="ru-RU" sz="1700" b="1" dirty="0">
                <a:latin typeface="Century Gothic" panose="020B0502020202020204" pitchFamily="34" charset="0"/>
              </a:rPr>
              <a:t>Используемые библиотеки:</a:t>
            </a:r>
          </a:p>
          <a:p>
            <a:pPr algn="just"/>
            <a:r>
              <a:rPr lang="en-US" sz="1700" dirty="0">
                <a:latin typeface="Century Gothic" panose="020B0502020202020204" pitchFamily="34" charset="0"/>
              </a:rPr>
              <a:t>OpenCV – </a:t>
            </a:r>
            <a:r>
              <a:rPr lang="ru-RU" sz="1700" dirty="0">
                <a:latin typeface="Century Gothic" panose="020B0502020202020204" pitchFamily="34" charset="0"/>
              </a:rPr>
              <a:t>для открытия изображения, преобразования в градации серого</a:t>
            </a:r>
            <a:r>
              <a:rPr lang="en-US" sz="1700" dirty="0">
                <a:latin typeface="Century Gothic" panose="020B0502020202020204" pitchFamily="34" charset="0"/>
              </a:rPr>
              <a:t>, </a:t>
            </a:r>
            <a:r>
              <a:rPr lang="ru-RU" sz="1700" dirty="0">
                <a:latin typeface="Century Gothic" panose="020B0502020202020204" pitchFamily="34" charset="0"/>
              </a:rPr>
              <a:t>изменения размера изображения, показа видео, записи видео, выбора </a:t>
            </a:r>
            <a:r>
              <a:rPr lang="en-US" sz="1700" dirty="0">
                <a:latin typeface="Century Gothic" panose="020B0502020202020204" pitchFamily="34" charset="0"/>
              </a:rPr>
              <a:t>ROI</a:t>
            </a:r>
            <a:r>
              <a:rPr lang="ru-RU" sz="1700" dirty="0">
                <a:latin typeface="Century Gothic" panose="020B0502020202020204" pitchFamily="34" charset="0"/>
              </a:rPr>
              <a:t>.</a:t>
            </a:r>
            <a:endParaRPr lang="en-US" sz="1700" dirty="0">
              <a:latin typeface="Century Gothic" panose="020B0502020202020204" pitchFamily="34" charset="0"/>
            </a:endParaRPr>
          </a:p>
          <a:p>
            <a:pPr algn="just"/>
            <a:r>
              <a:rPr lang="en-US" sz="1700" dirty="0">
                <a:latin typeface="Century Gothic" panose="020B0502020202020204" pitchFamily="34" charset="0"/>
              </a:rPr>
              <a:t>NumPy – </a:t>
            </a:r>
            <a:r>
              <a:rPr lang="ru-RU" sz="1700" dirty="0">
                <a:latin typeface="Century Gothic" panose="020B0502020202020204" pitchFamily="34" charset="0"/>
              </a:rPr>
              <a:t>для работы с массивами, преобразования Фурье.</a:t>
            </a:r>
          </a:p>
          <a:p>
            <a:pPr marL="45720" indent="0" algn="just">
              <a:buNone/>
            </a:pPr>
            <a:endParaRPr lang="ru-RU" sz="1700" dirty="0">
              <a:latin typeface="Century Gothic" panose="020B0502020202020204" pitchFamily="34" charset="0"/>
            </a:endParaRPr>
          </a:p>
          <a:p>
            <a:pPr marL="0" indent="0" algn="just">
              <a:lnSpc>
                <a:spcPct val="150000"/>
              </a:lnSpc>
              <a:spcBef>
                <a:spcPts val="0"/>
              </a:spcBef>
              <a:spcAft>
                <a:spcPts val="0"/>
              </a:spcAft>
              <a:buNone/>
            </a:pPr>
            <a:r>
              <a:rPr lang="ru-RU" sz="1700" b="1" dirty="0">
                <a:latin typeface="Century Gothic" panose="020B0502020202020204" pitchFamily="34" charset="0"/>
              </a:rPr>
              <a:t>Сравнение:</a:t>
            </a:r>
          </a:p>
          <a:p>
            <a:pPr marL="0" indent="0" algn="just">
              <a:lnSpc>
                <a:spcPct val="100000"/>
              </a:lnSpc>
              <a:spcBef>
                <a:spcPts val="0"/>
              </a:spcBef>
              <a:spcAft>
                <a:spcPts val="0"/>
              </a:spcAft>
              <a:buNone/>
            </a:pPr>
            <a:endParaRPr lang="ru-RU" sz="1700" b="1" dirty="0">
              <a:latin typeface="Century Gothic" panose="020B0502020202020204" pitchFamily="34" charset="0"/>
            </a:endParaRPr>
          </a:p>
          <a:p>
            <a:pPr marL="0" indent="0" algn="just">
              <a:lnSpc>
                <a:spcPct val="100000"/>
              </a:lnSpc>
              <a:spcBef>
                <a:spcPts val="0"/>
              </a:spcBef>
              <a:spcAft>
                <a:spcPts val="0"/>
              </a:spcAft>
              <a:buNone/>
            </a:pPr>
            <a:r>
              <a:rPr lang="ru-RU" sz="1700" dirty="0">
                <a:latin typeface="Century Gothic" panose="020B0502020202020204" pitchFamily="34" charset="0"/>
              </a:rPr>
              <a:t>Наша реализация метода </a:t>
            </a:r>
            <a:r>
              <a:rPr lang="en-US" sz="1700" dirty="0">
                <a:latin typeface="Century Gothic" panose="020B0502020202020204" pitchFamily="34" charset="0"/>
              </a:rPr>
              <a:t>MOSSE </a:t>
            </a:r>
            <a:r>
              <a:rPr lang="ru-RU" sz="1700" dirty="0">
                <a:latin typeface="Century Gothic" panose="020B0502020202020204" pitchFamily="34" charset="0"/>
              </a:rPr>
              <a:t>по точности не уступает реализации того же самого метода из библиотеки </a:t>
            </a:r>
            <a:r>
              <a:rPr lang="en-US" sz="1700" dirty="0">
                <a:latin typeface="Century Gothic" panose="020B0502020202020204" pitchFamily="34" charset="0"/>
              </a:rPr>
              <a:t>OpenCV</a:t>
            </a:r>
            <a:r>
              <a:rPr lang="ru-RU" sz="1700" dirty="0">
                <a:latin typeface="Century Gothic" panose="020B0502020202020204" pitchFamily="34" charset="0"/>
              </a:rPr>
              <a:t>, однако она уступает по скорости примерно в 2-5 раз, поскольку алгоритм написан на интерпретируемом языке </a:t>
            </a:r>
            <a:r>
              <a:rPr lang="en-US" sz="1700" dirty="0">
                <a:latin typeface="Century Gothic" panose="020B0502020202020204" pitchFamily="34" charset="0"/>
              </a:rPr>
              <a:t>Python, </a:t>
            </a:r>
            <a:r>
              <a:rPr lang="ru-RU" sz="1700" dirty="0">
                <a:latin typeface="Century Gothic" panose="020B0502020202020204" pitchFamily="34" charset="0"/>
              </a:rPr>
              <a:t>а библиотечная реализация – на компилируемом языке.</a:t>
            </a:r>
          </a:p>
          <a:p>
            <a:pPr marL="0" indent="0" algn="just">
              <a:lnSpc>
                <a:spcPct val="150000"/>
              </a:lnSpc>
              <a:spcBef>
                <a:spcPts val="0"/>
              </a:spcBef>
              <a:spcAft>
                <a:spcPts val="0"/>
              </a:spcAft>
              <a:buNone/>
            </a:pPr>
            <a:endParaRPr lang="ru-RU" sz="1700" dirty="0">
              <a:latin typeface="Century Gothic" panose="020B0502020202020204" pitchFamily="34" charset="0"/>
            </a:endParaRPr>
          </a:p>
          <a:p>
            <a:pPr marL="0" indent="0" algn="just">
              <a:lnSpc>
                <a:spcPct val="150000"/>
              </a:lnSpc>
              <a:spcBef>
                <a:spcPts val="0"/>
              </a:spcBef>
              <a:spcAft>
                <a:spcPts val="0"/>
              </a:spcAft>
              <a:buNone/>
            </a:pPr>
            <a:endParaRPr lang="ru-RU" sz="1700" dirty="0">
              <a:latin typeface="Century Gothic" panose="020B0502020202020204" pitchFamily="34" charset="0"/>
            </a:endParaRPr>
          </a:p>
          <a:p>
            <a:pPr marL="0" indent="0" algn="just">
              <a:lnSpc>
                <a:spcPct val="150000"/>
              </a:lnSpc>
              <a:spcBef>
                <a:spcPts val="0"/>
              </a:spcBef>
              <a:spcAft>
                <a:spcPts val="0"/>
              </a:spcAft>
              <a:buNone/>
            </a:pPr>
            <a:endParaRPr lang="ru-RU" sz="1700" dirty="0">
              <a:latin typeface="Century Gothic" panose="020B0502020202020204" pitchFamily="34" charset="0"/>
            </a:endParaRP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p:spTree>
    <p:extLst>
      <p:ext uri="{BB962C8B-B14F-4D97-AF65-F5344CB8AC3E}">
        <p14:creationId xmlns:p14="http://schemas.microsoft.com/office/powerpoint/2010/main" val="39714534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2E637-D299-3C19-2BF7-06F1CEAA9BAC}"/>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48C7CCDD-4CC6-4F52-1BFD-8B5054A08F55}"/>
              </a:ext>
            </a:extLst>
          </p:cNvPr>
          <p:cNvSpPr>
            <a:spLocks noGrp="1"/>
          </p:cNvSpPr>
          <p:nvPr>
            <p:ph type="title"/>
          </p:nvPr>
        </p:nvSpPr>
        <p:spPr>
          <a:xfrm>
            <a:off x="541867" y="222468"/>
            <a:ext cx="10287000" cy="589713"/>
          </a:xfrm>
        </p:spPr>
        <p:txBody>
          <a:bodyPr rtlCol="0"/>
          <a:lstStyle>
            <a:defPPr>
              <a:defRPr lang="ru-RU"/>
            </a:defPPr>
          </a:lstStyle>
          <a:p>
            <a:r>
              <a:rPr lang="ru-RU" sz="3600" dirty="0"/>
              <a:t>Тесты нашего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49C2E5A1-FA25-F90B-7BDA-55976F7D0077}"/>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22</a:t>
            </a:r>
          </a:p>
        </p:txBody>
      </p:sp>
      <p:graphicFrame>
        <p:nvGraphicFramePr>
          <p:cNvPr id="2" name="Объект 2">
            <a:extLst>
              <a:ext uri="{FF2B5EF4-FFF2-40B4-BE49-F238E27FC236}">
                <a16:creationId xmlns:a16="http://schemas.microsoft.com/office/drawing/2014/main" id="{D85DBAAE-384F-F1C4-A19A-0F8D4E6A7BCF}"/>
              </a:ext>
            </a:extLst>
          </p:cNvPr>
          <p:cNvGraphicFramePr>
            <a:graphicFrameLocks noGrp="1"/>
          </p:cNvGraphicFramePr>
          <p:nvPr>
            <p:ph sz="quarter" idx="10"/>
            <p:extLst>
              <p:ext uri="{D42A27DB-BD31-4B8C-83A1-F6EECF244321}">
                <p14:modId xmlns:p14="http://schemas.microsoft.com/office/powerpoint/2010/main" val="1059234199"/>
              </p:ext>
            </p:extLst>
          </p:nvPr>
        </p:nvGraphicFramePr>
        <p:xfrm>
          <a:off x="541866" y="997689"/>
          <a:ext cx="3273675" cy="4934526"/>
        </p:xfrm>
        <a:graphic>
          <a:graphicData uri="http://schemas.openxmlformats.org/drawingml/2006/table">
            <a:tbl>
              <a:tblPr firstRow="1" bandRow="1">
                <a:tableStyleId>{68D230F3-CF80-4859-8CE7-A43EE81993B5}</a:tableStyleId>
              </a:tblPr>
              <a:tblGrid>
                <a:gridCol w="1235170">
                  <a:extLst>
                    <a:ext uri="{9D8B030D-6E8A-4147-A177-3AD203B41FA5}">
                      <a16:colId xmlns:a16="http://schemas.microsoft.com/office/drawing/2014/main" val="822383471"/>
                    </a:ext>
                  </a:extLst>
                </a:gridCol>
                <a:gridCol w="1492629">
                  <a:extLst>
                    <a:ext uri="{9D8B030D-6E8A-4147-A177-3AD203B41FA5}">
                      <a16:colId xmlns:a16="http://schemas.microsoft.com/office/drawing/2014/main" val="714274259"/>
                    </a:ext>
                  </a:extLst>
                </a:gridCol>
                <a:gridCol w="545876">
                  <a:extLst>
                    <a:ext uri="{9D8B030D-6E8A-4147-A177-3AD203B41FA5}">
                      <a16:colId xmlns:a16="http://schemas.microsoft.com/office/drawing/2014/main" val="3294895541"/>
                    </a:ext>
                  </a:extLst>
                </a:gridCol>
              </a:tblGrid>
              <a:tr h="822421">
                <a:tc>
                  <a:txBody>
                    <a:bodyPr/>
                    <a:lstStyle/>
                    <a:p>
                      <a:pPr algn="ctr"/>
                      <a:r>
                        <a:rPr lang="ru-RU" sz="1400" b="1" i="0" kern="1200" cap="none" spc="-150" baseline="0" dirty="0">
                          <a:solidFill>
                            <a:schemeClr val="bg1"/>
                          </a:solidFill>
                          <a:effectLst/>
                          <a:latin typeface="Century Gothic" panose="020B0502020202020204" pitchFamily="34" charset="0"/>
                          <a:ea typeface="Verdana" panose="020B0604030504040204" pitchFamily="34" charset="0"/>
                        </a:rPr>
                        <a:t>Название видео</a:t>
                      </a:r>
                    </a:p>
                  </a:txBody>
                  <a:tcPr anchor="ctr"/>
                </a:tc>
                <a:tc>
                  <a:txBody>
                    <a:bodyPr/>
                    <a:lstStyle/>
                    <a:p>
                      <a:pPr marL="177800" indent="0" algn="ctr"/>
                      <a:r>
                        <a:rPr lang="ru-RU" sz="1400" dirty="0" err="1">
                          <a:solidFill>
                            <a:schemeClr val="bg1"/>
                          </a:solidFill>
                          <a:latin typeface="Century Gothic" panose="020B0502020202020204" pitchFamily="34" charset="0"/>
                        </a:rPr>
                        <a:t>Фреймтейм</a:t>
                      </a:r>
                      <a:endParaRPr lang="ru-RU" sz="1400" dirty="0">
                        <a:solidFill>
                          <a:schemeClr val="bg1"/>
                        </a:solidFill>
                        <a:latin typeface="Century Gothic" panose="020B0502020202020204" pitchFamily="34" charset="0"/>
                      </a:endParaRPr>
                    </a:p>
                  </a:txBody>
                  <a:tcPr anchor="ctr"/>
                </a:tc>
                <a:tc>
                  <a:txBody>
                    <a:bodyPr/>
                    <a:lstStyle/>
                    <a:p>
                      <a:pPr algn="ctr"/>
                      <a:r>
                        <a:rPr lang="en-US" sz="1400" dirty="0">
                          <a:solidFill>
                            <a:schemeClr val="bg1"/>
                          </a:solidFill>
                          <a:latin typeface="Century Gothic" panose="020B0502020202020204" pitchFamily="34" charset="0"/>
                        </a:rPr>
                        <a:t>FPS</a:t>
                      </a:r>
                      <a:endParaRPr lang="ru-RU" sz="1400" b="1"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275024189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a:solidFill>
                            <a:schemeClr val="bg1"/>
                          </a:solidFill>
                          <a:effectLst/>
                          <a:latin typeface="Century Gothic" panose="020B0502020202020204" pitchFamily="34" charset="0"/>
                          <a:ea typeface="+mn-ea"/>
                          <a:cs typeface="+mn-cs"/>
                        </a:rPr>
                        <a:t>bee</a:t>
                      </a: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8</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127</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56912978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a:solidFill>
                            <a:schemeClr val="bg1"/>
                          </a:solidFill>
                          <a:effectLst/>
                          <a:latin typeface="Century Gothic" panose="020B0502020202020204" pitchFamily="34" charset="0"/>
                          <a:ea typeface="+mn-ea"/>
                          <a:cs typeface="+mn-cs"/>
                        </a:rPr>
                        <a:t>paraglider</a:t>
                      </a: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3</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325</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80100548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a:solidFill>
                            <a:schemeClr val="bg1"/>
                          </a:solidFill>
                          <a:effectLst/>
                          <a:latin typeface="Century Gothic" panose="020B0502020202020204" pitchFamily="34" charset="0"/>
                          <a:ea typeface="+mn-ea"/>
                          <a:cs typeface="+mn-cs"/>
                        </a:rPr>
                        <a:t>car</a:t>
                      </a: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6</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183</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215014023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err="1">
                          <a:solidFill>
                            <a:schemeClr val="bg1"/>
                          </a:solidFill>
                          <a:effectLst/>
                          <a:latin typeface="Century Gothic" panose="020B0502020202020204" pitchFamily="34" charset="0"/>
                          <a:ea typeface="+mn-ea"/>
                          <a:cs typeface="+mn-cs"/>
                        </a:rPr>
                        <a:t>scateboard</a:t>
                      </a:r>
                      <a:endParaRPr lang="en" sz="1400" b="0" kern="1200" dirty="0">
                        <a:solidFill>
                          <a:schemeClr val="bg1"/>
                        </a:solidFill>
                        <a:effectLst/>
                        <a:latin typeface="Century Gothic" panose="020B0502020202020204" pitchFamily="34" charset="0"/>
                        <a:ea typeface="+mn-ea"/>
                        <a:cs typeface="+mn-cs"/>
                      </a:endParaRP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12</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78</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587260356"/>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a:solidFill>
                            <a:schemeClr val="bg1"/>
                          </a:solidFill>
                          <a:effectLst/>
                          <a:latin typeface="Century Gothic" panose="020B0502020202020204" pitchFamily="34" charset="0"/>
                          <a:ea typeface="+mn-ea"/>
                          <a:cs typeface="+mn-cs"/>
                        </a:rPr>
                        <a:t>orange</a:t>
                      </a: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5</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119</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42192744"/>
                  </a:ext>
                </a:extLst>
              </a:tr>
            </a:tbl>
          </a:graphicData>
        </a:graphic>
      </p:graphicFrame>
      <p:sp>
        <p:nvSpPr>
          <p:cNvPr id="6" name="TextBox 5">
            <a:extLst>
              <a:ext uri="{FF2B5EF4-FFF2-40B4-BE49-F238E27FC236}">
                <a16:creationId xmlns:a16="http://schemas.microsoft.com/office/drawing/2014/main" id="{3300963B-8D7E-735B-A7B1-36498B1BD325}"/>
              </a:ext>
            </a:extLst>
          </p:cNvPr>
          <p:cNvSpPr txBox="1"/>
          <p:nvPr/>
        </p:nvSpPr>
        <p:spPr>
          <a:xfrm>
            <a:off x="4392585" y="1786928"/>
            <a:ext cx="7221528" cy="3539430"/>
          </a:xfrm>
          <a:prstGeom prst="rect">
            <a:avLst/>
          </a:prstGeom>
          <a:noFill/>
        </p:spPr>
        <p:txBody>
          <a:bodyPr wrap="square">
            <a:spAutoFit/>
          </a:bodyPr>
          <a:lstStyle/>
          <a:p>
            <a:r>
              <a:rPr lang="ru-RU" sz="1600" dirty="0">
                <a:solidFill>
                  <a:schemeClr val="bg1"/>
                </a:solidFill>
                <a:latin typeface="Century Gothic" panose="020B0502020202020204" pitchFamily="34" charset="0"/>
              </a:rPr>
              <a:t>На видео 2 (</a:t>
            </a:r>
            <a:r>
              <a:rPr lang="en" sz="1600" b="0" kern="1200" dirty="0">
                <a:solidFill>
                  <a:schemeClr val="bg1"/>
                </a:solidFill>
                <a:effectLst/>
                <a:latin typeface="Century Gothic" panose="020B0502020202020204" pitchFamily="34" charset="0"/>
                <a:ea typeface="+mn-ea"/>
                <a:cs typeface="+mn-cs"/>
              </a:rPr>
              <a:t>paraglider</a:t>
            </a:r>
            <a:r>
              <a:rPr lang="ru-RU" sz="1600" dirty="0">
                <a:solidFill>
                  <a:schemeClr val="bg1"/>
                </a:solidFill>
                <a:latin typeface="Century Gothic" panose="020B0502020202020204" pitchFamily="34" charset="0"/>
              </a:rPr>
              <a:t>), на котором мы оценивали устойчивость к изменениям масштаба и вращению объекта, наш </a:t>
            </a:r>
            <a:r>
              <a:rPr lang="en-US" sz="1600" dirty="0">
                <a:solidFill>
                  <a:schemeClr val="bg1"/>
                </a:solidFill>
                <a:latin typeface="Century Gothic" panose="020B0502020202020204" pitchFamily="34" charset="0"/>
              </a:rPr>
              <a:t>MOSSE </a:t>
            </a:r>
            <a:r>
              <a:rPr lang="ru-RU" sz="1600" dirty="0">
                <a:solidFill>
                  <a:schemeClr val="bg1"/>
                </a:solidFill>
                <a:latin typeface="Century Gothic" panose="020B0502020202020204" pitchFamily="34" charset="0"/>
              </a:rPr>
              <a:t>продемонстрировал такие же результаты, что встроенный </a:t>
            </a:r>
            <a:r>
              <a:rPr lang="en-US" sz="1600" dirty="0">
                <a:solidFill>
                  <a:schemeClr val="bg1"/>
                </a:solidFill>
                <a:latin typeface="Century Gothic" panose="020B0502020202020204" pitchFamily="34" charset="0"/>
              </a:rPr>
              <a:t>MOSSE</a:t>
            </a:r>
            <a:r>
              <a:rPr lang="ru-RU" sz="1600" dirty="0">
                <a:solidFill>
                  <a:schemeClr val="bg1"/>
                </a:solidFill>
                <a:latin typeface="Century Gothic" panose="020B0502020202020204" pitchFamily="34" charset="0"/>
              </a:rPr>
              <a:t>, также отследил параплан и его водителя без ошибок.</a:t>
            </a:r>
          </a:p>
          <a:p>
            <a:endParaRPr lang="ru-RU" sz="1600" dirty="0">
              <a:solidFill>
                <a:schemeClr val="bg1"/>
              </a:solidFill>
              <a:latin typeface="Century Gothic" panose="020B0502020202020204" pitchFamily="34" charset="0"/>
            </a:endParaRPr>
          </a:p>
          <a:p>
            <a:r>
              <a:rPr lang="ru-RU" sz="1600" dirty="0">
                <a:solidFill>
                  <a:schemeClr val="bg1"/>
                </a:solidFill>
                <a:latin typeface="Century Gothic" panose="020B0502020202020204" pitchFamily="34" charset="0"/>
              </a:rPr>
              <a:t>На видео 4 (</a:t>
            </a:r>
            <a:r>
              <a:rPr lang="en" sz="1600" b="0" kern="1200" dirty="0" err="1">
                <a:solidFill>
                  <a:schemeClr val="bg1"/>
                </a:solidFill>
                <a:effectLst/>
                <a:latin typeface="Century Gothic" panose="020B0502020202020204" pitchFamily="34" charset="0"/>
                <a:ea typeface="+mn-ea"/>
                <a:cs typeface="+mn-cs"/>
              </a:rPr>
              <a:t>scateboard</a:t>
            </a:r>
            <a:r>
              <a:rPr lang="ru-RU" sz="1600" dirty="0">
                <a:solidFill>
                  <a:schemeClr val="bg1"/>
                </a:solidFill>
                <a:latin typeface="Century Gothic" panose="020B0502020202020204" pitchFamily="34" charset="0"/>
              </a:rPr>
              <a:t>), на котором мы оценивали устойчивость к изменениям фона, наш </a:t>
            </a:r>
            <a:r>
              <a:rPr lang="en-US" sz="1600" dirty="0">
                <a:solidFill>
                  <a:schemeClr val="bg1"/>
                </a:solidFill>
                <a:latin typeface="Century Gothic" panose="020B0502020202020204" pitchFamily="34" charset="0"/>
              </a:rPr>
              <a:t>MOSSE </a:t>
            </a:r>
            <a:r>
              <a:rPr lang="ru-RU" sz="1600" dirty="0">
                <a:solidFill>
                  <a:schemeClr val="bg1"/>
                </a:solidFill>
                <a:latin typeface="Century Gothic" panose="020B0502020202020204" pitchFamily="34" charset="0"/>
              </a:rPr>
              <a:t>продемонстрировал такие же результаты, что встроенный </a:t>
            </a:r>
            <a:r>
              <a:rPr lang="en-US" sz="1600" dirty="0">
                <a:solidFill>
                  <a:schemeClr val="bg1"/>
                </a:solidFill>
                <a:latin typeface="Century Gothic" panose="020B0502020202020204" pitchFamily="34" charset="0"/>
              </a:rPr>
              <a:t>MOSSE</a:t>
            </a:r>
            <a:r>
              <a:rPr lang="ru-RU" sz="1600" dirty="0">
                <a:solidFill>
                  <a:schemeClr val="bg1"/>
                </a:solidFill>
                <a:latin typeface="Century Gothic" panose="020B0502020202020204" pitchFamily="34" charset="0"/>
              </a:rPr>
              <a:t>, также в середине видео отслеживал половину тела, а в конце потерял человека вовсе.</a:t>
            </a:r>
          </a:p>
          <a:p>
            <a:endParaRPr lang="ru-RU" sz="1600" dirty="0">
              <a:solidFill>
                <a:schemeClr val="bg1"/>
              </a:solidFill>
              <a:latin typeface="Century Gothic" panose="020B0502020202020204" pitchFamily="34" charset="0"/>
            </a:endParaRPr>
          </a:p>
          <a:p>
            <a:r>
              <a:rPr lang="ru-RU" sz="1600" dirty="0">
                <a:solidFill>
                  <a:schemeClr val="bg1"/>
                </a:solidFill>
                <a:latin typeface="Century Gothic" panose="020B0502020202020204" pitchFamily="34" charset="0"/>
              </a:rPr>
              <a:t>На видео 5 (</a:t>
            </a:r>
            <a:r>
              <a:rPr lang="en" sz="1600" b="0" kern="1200" dirty="0">
                <a:solidFill>
                  <a:schemeClr val="bg1"/>
                </a:solidFill>
                <a:effectLst/>
                <a:latin typeface="Century Gothic" panose="020B0502020202020204" pitchFamily="34" charset="0"/>
                <a:ea typeface="+mn-ea"/>
                <a:cs typeface="+mn-cs"/>
              </a:rPr>
              <a:t>orange</a:t>
            </a:r>
            <a:r>
              <a:rPr lang="ru-RU" sz="1600" dirty="0">
                <a:solidFill>
                  <a:schemeClr val="bg1"/>
                </a:solidFill>
                <a:latin typeface="Century Gothic" panose="020B0502020202020204" pitchFamily="34" charset="0"/>
              </a:rPr>
              <a:t>), на котором мы оценивали частота потери области интереса, наш </a:t>
            </a:r>
            <a:r>
              <a:rPr lang="en-US" sz="1600" dirty="0">
                <a:solidFill>
                  <a:schemeClr val="bg1"/>
                </a:solidFill>
                <a:latin typeface="Century Gothic" panose="020B0502020202020204" pitchFamily="34" charset="0"/>
              </a:rPr>
              <a:t>MOSSE </a:t>
            </a:r>
            <a:r>
              <a:rPr lang="ru-RU" sz="1600" dirty="0">
                <a:solidFill>
                  <a:schemeClr val="bg1"/>
                </a:solidFill>
                <a:latin typeface="Century Gothic" panose="020B0502020202020204" pitchFamily="34" charset="0"/>
              </a:rPr>
              <a:t>продемонстрировал такие же результаты, что встроенный </a:t>
            </a:r>
            <a:r>
              <a:rPr lang="en-US" sz="1600" dirty="0">
                <a:solidFill>
                  <a:schemeClr val="bg1"/>
                </a:solidFill>
                <a:latin typeface="Century Gothic" panose="020B0502020202020204" pitchFamily="34" charset="0"/>
              </a:rPr>
              <a:t>MOSSE</a:t>
            </a:r>
            <a:r>
              <a:rPr lang="ru-RU" sz="1600" dirty="0">
                <a:solidFill>
                  <a:schemeClr val="bg1"/>
                </a:solidFill>
                <a:latin typeface="Century Gothic" panose="020B0502020202020204" pitchFamily="34" charset="0"/>
              </a:rPr>
              <a:t>, также потерял </a:t>
            </a:r>
            <a:br>
              <a:rPr lang="ru-RU" sz="1600" dirty="0">
                <a:solidFill>
                  <a:schemeClr val="bg1"/>
                </a:solidFill>
                <a:latin typeface="Century Gothic" panose="020B0502020202020204" pitchFamily="34" charset="0"/>
              </a:rPr>
            </a:br>
            <a:r>
              <a:rPr lang="ru-RU" sz="1600" dirty="0">
                <a:solidFill>
                  <a:schemeClr val="bg1"/>
                </a:solidFill>
                <a:latin typeface="Century Gothic" panose="020B0502020202020204" pitchFamily="34" charset="0"/>
              </a:rPr>
              <a:t>апельсин во время подкидывания, сконцентрировавшись на руке.</a:t>
            </a:r>
          </a:p>
        </p:txBody>
      </p:sp>
    </p:spTree>
    <p:extLst>
      <p:ext uri="{BB962C8B-B14F-4D97-AF65-F5344CB8AC3E}">
        <p14:creationId xmlns:p14="http://schemas.microsoft.com/office/powerpoint/2010/main" val="12926257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426AB605-C0C7-2488-6D36-B5EC68D8A4F7}"/>
              </a:ext>
            </a:extLst>
          </p:cNvPr>
          <p:cNvPicPr>
            <a:picLocks noChangeAspect="1"/>
          </p:cNvPicPr>
          <p:nvPr/>
        </p:nvPicPr>
        <p:blipFill>
          <a:blip r:embed="rId3"/>
          <a:stretch>
            <a:fillRect/>
          </a:stretch>
        </p:blipFill>
        <p:spPr>
          <a:xfrm>
            <a:off x="559470" y="4161921"/>
            <a:ext cx="4313622" cy="2400978"/>
          </a:xfrm>
          <a:prstGeom prst="rect">
            <a:avLst/>
          </a:prstGeom>
        </p:spPr>
      </p:pic>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033000" cy="589713"/>
          </a:xfrm>
        </p:spPr>
        <p:txBody>
          <a:bodyPr rtlCol="0"/>
          <a:lstStyle>
            <a:defPPr>
              <a:defRPr lang="ru-RU"/>
            </a:defPPr>
          </a:lstStyle>
          <a:p>
            <a:pPr rtl="0"/>
            <a:r>
              <a:rPr lang="ru-RU" sz="3600" dirty="0"/>
              <a:t>Тесты нашего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pic>
        <p:nvPicPr>
          <p:cNvPr id="5" name="Рисунок 4">
            <a:extLst>
              <a:ext uri="{FF2B5EF4-FFF2-40B4-BE49-F238E27FC236}">
                <a16:creationId xmlns:a16="http://schemas.microsoft.com/office/drawing/2014/main" id="{01A38E32-0A3C-55EA-3E1B-98E1E82A23E8}"/>
              </a:ext>
            </a:extLst>
          </p:cNvPr>
          <p:cNvPicPr>
            <a:picLocks noChangeAspect="1"/>
          </p:cNvPicPr>
          <p:nvPr/>
        </p:nvPicPr>
        <p:blipFill>
          <a:blip r:embed="rId4"/>
          <a:stretch>
            <a:fillRect/>
          </a:stretch>
        </p:blipFill>
        <p:spPr>
          <a:xfrm>
            <a:off x="559470" y="1028022"/>
            <a:ext cx="4316327" cy="2400978"/>
          </a:xfrm>
          <a:prstGeom prst="rect">
            <a:avLst/>
          </a:prstGeom>
        </p:spPr>
      </p:pic>
      <p:pic>
        <p:nvPicPr>
          <p:cNvPr id="8" name="Рисунок 7">
            <a:extLst>
              <a:ext uri="{FF2B5EF4-FFF2-40B4-BE49-F238E27FC236}">
                <a16:creationId xmlns:a16="http://schemas.microsoft.com/office/drawing/2014/main" id="{F5260F41-EAAD-001E-C55F-C4BDAF8D6CCE}"/>
              </a:ext>
            </a:extLst>
          </p:cNvPr>
          <p:cNvPicPr>
            <a:picLocks noChangeAspect="1"/>
          </p:cNvPicPr>
          <p:nvPr/>
        </p:nvPicPr>
        <p:blipFill>
          <a:blip r:embed="rId5"/>
          <a:stretch>
            <a:fillRect/>
          </a:stretch>
        </p:blipFill>
        <p:spPr>
          <a:xfrm>
            <a:off x="6139863" y="1028022"/>
            <a:ext cx="4256009" cy="2384794"/>
          </a:xfrm>
          <a:prstGeom prst="rect">
            <a:avLst/>
          </a:prstGeom>
        </p:spPr>
      </p:pic>
      <p:pic>
        <p:nvPicPr>
          <p:cNvPr id="18" name="Рисунок 17">
            <a:extLst>
              <a:ext uri="{FF2B5EF4-FFF2-40B4-BE49-F238E27FC236}">
                <a16:creationId xmlns:a16="http://schemas.microsoft.com/office/drawing/2014/main" id="{C0433A3B-61AE-AF96-2432-618540F972F7}"/>
              </a:ext>
            </a:extLst>
          </p:cNvPr>
          <p:cNvPicPr>
            <a:picLocks noChangeAspect="1"/>
          </p:cNvPicPr>
          <p:nvPr/>
        </p:nvPicPr>
        <p:blipFill>
          <a:blip r:embed="rId6"/>
          <a:stretch>
            <a:fillRect/>
          </a:stretch>
        </p:blipFill>
        <p:spPr>
          <a:xfrm>
            <a:off x="8716296" y="3592931"/>
            <a:ext cx="1679575" cy="3028033"/>
          </a:xfrm>
          <a:prstGeom prst="rect">
            <a:avLst/>
          </a:prstGeom>
        </p:spPr>
      </p:pic>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23</a:t>
            </a:r>
          </a:p>
        </p:txBody>
      </p:sp>
      <p:pic>
        <p:nvPicPr>
          <p:cNvPr id="12" name="Рисунок 11">
            <a:extLst>
              <a:ext uri="{FF2B5EF4-FFF2-40B4-BE49-F238E27FC236}">
                <a16:creationId xmlns:a16="http://schemas.microsoft.com/office/drawing/2014/main" id="{68D084F6-AE7F-FCA8-4695-EDFB861794CC}"/>
              </a:ext>
            </a:extLst>
          </p:cNvPr>
          <p:cNvPicPr>
            <a:picLocks noChangeAspect="1"/>
          </p:cNvPicPr>
          <p:nvPr/>
        </p:nvPicPr>
        <p:blipFill>
          <a:blip r:embed="rId7"/>
          <a:stretch>
            <a:fillRect/>
          </a:stretch>
        </p:blipFill>
        <p:spPr>
          <a:xfrm>
            <a:off x="6139862" y="3592932"/>
            <a:ext cx="1582659" cy="3013740"/>
          </a:xfrm>
          <a:prstGeom prst="rect">
            <a:avLst/>
          </a:prstGeom>
        </p:spPr>
      </p:pic>
      <p:sp>
        <p:nvSpPr>
          <p:cNvPr id="17" name="TextBox 16">
            <a:extLst>
              <a:ext uri="{FF2B5EF4-FFF2-40B4-BE49-F238E27FC236}">
                <a16:creationId xmlns:a16="http://schemas.microsoft.com/office/drawing/2014/main" id="{E0BDF48D-6BDD-FB1B-EE8A-F0D25FFC980C}"/>
              </a:ext>
            </a:extLst>
          </p:cNvPr>
          <p:cNvSpPr txBox="1"/>
          <p:nvPr/>
        </p:nvSpPr>
        <p:spPr>
          <a:xfrm>
            <a:off x="533094" y="3059668"/>
            <a:ext cx="312906" cy="369332"/>
          </a:xfrm>
          <a:prstGeom prst="rect">
            <a:avLst/>
          </a:prstGeom>
          <a:noFill/>
        </p:spPr>
        <p:txBody>
          <a:bodyPr wrap="none" rtlCol="0">
            <a:spAutoFit/>
          </a:bodyPr>
          <a:lstStyle/>
          <a:p>
            <a:r>
              <a:rPr lang="ru-RU" dirty="0">
                <a:highlight>
                  <a:srgbClr val="000000"/>
                </a:highlight>
              </a:rPr>
              <a:t>1</a:t>
            </a:r>
          </a:p>
        </p:txBody>
      </p:sp>
      <p:sp>
        <p:nvSpPr>
          <p:cNvPr id="19" name="TextBox 18">
            <a:extLst>
              <a:ext uri="{FF2B5EF4-FFF2-40B4-BE49-F238E27FC236}">
                <a16:creationId xmlns:a16="http://schemas.microsoft.com/office/drawing/2014/main" id="{FC1C841A-8CC3-4AFD-1EDA-CC4B66D7EC4E}"/>
              </a:ext>
            </a:extLst>
          </p:cNvPr>
          <p:cNvSpPr txBox="1"/>
          <p:nvPr/>
        </p:nvSpPr>
        <p:spPr>
          <a:xfrm>
            <a:off x="6145623" y="3059668"/>
            <a:ext cx="312906" cy="369332"/>
          </a:xfrm>
          <a:prstGeom prst="rect">
            <a:avLst/>
          </a:prstGeom>
          <a:noFill/>
        </p:spPr>
        <p:txBody>
          <a:bodyPr wrap="none" rtlCol="0">
            <a:spAutoFit/>
          </a:bodyPr>
          <a:lstStyle/>
          <a:p>
            <a:r>
              <a:rPr lang="ru-RU" dirty="0">
                <a:highlight>
                  <a:srgbClr val="000000"/>
                </a:highlight>
              </a:rPr>
              <a:t>2</a:t>
            </a:r>
          </a:p>
        </p:txBody>
      </p:sp>
      <p:sp>
        <p:nvSpPr>
          <p:cNvPr id="20" name="TextBox 19">
            <a:extLst>
              <a:ext uri="{FF2B5EF4-FFF2-40B4-BE49-F238E27FC236}">
                <a16:creationId xmlns:a16="http://schemas.microsoft.com/office/drawing/2014/main" id="{EC1FADF2-7976-3880-538A-78E9B552F1C0}"/>
              </a:ext>
            </a:extLst>
          </p:cNvPr>
          <p:cNvSpPr txBox="1"/>
          <p:nvPr/>
        </p:nvSpPr>
        <p:spPr>
          <a:xfrm>
            <a:off x="549311" y="6193567"/>
            <a:ext cx="312906" cy="369332"/>
          </a:xfrm>
          <a:prstGeom prst="rect">
            <a:avLst/>
          </a:prstGeom>
          <a:noFill/>
        </p:spPr>
        <p:txBody>
          <a:bodyPr wrap="none" rtlCol="0">
            <a:spAutoFit/>
          </a:bodyPr>
          <a:lstStyle/>
          <a:p>
            <a:r>
              <a:rPr lang="ru-RU" dirty="0">
                <a:highlight>
                  <a:srgbClr val="000000"/>
                </a:highlight>
              </a:rPr>
              <a:t>3</a:t>
            </a:r>
          </a:p>
        </p:txBody>
      </p:sp>
      <p:sp>
        <p:nvSpPr>
          <p:cNvPr id="21" name="TextBox 20">
            <a:extLst>
              <a:ext uri="{FF2B5EF4-FFF2-40B4-BE49-F238E27FC236}">
                <a16:creationId xmlns:a16="http://schemas.microsoft.com/office/drawing/2014/main" id="{5AB2C52F-2313-B161-AC12-AD357F1304B9}"/>
              </a:ext>
            </a:extLst>
          </p:cNvPr>
          <p:cNvSpPr txBox="1"/>
          <p:nvPr/>
        </p:nvSpPr>
        <p:spPr>
          <a:xfrm>
            <a:off x="6145623" y="6193567"/>
            <a:ext cx="312906" cy="369332"/>
          </a:xfrm>
          <a:prstGeom prst="rect">
            <a:avLst/>
          </a:prstGeom>
          <a:noFill/>
        </p:spPr>
        <p:txBody>
          <a:bodyPr wrap="none" rtlCol="0">
            <a:spAutoFit/>
          </a:bodyPr>
          <a:lstStyle/>
          <a:p>
            <a:r>
              <a:rPr lang="ru-RU" dirty="0">
                <a:highlight>
                  <a:srgbClr val="000000"/>
                </a:highlight>
              </a:rPr>
              <a:t>4</a:t>
            </a:r>
          </a:p>
        </p:txBody>
      </p:sp>
      <p:sp>
        <p:nvSpPr>
          <p:cNvPr id="22" name="TextBox 21">
            <a:extLst>
              <a:ext uri="{FF2B5EF4-FFF2-40B4-BE49-F238E27FC236}">
                <a16:creationId xmlns:a16="http://schemas.microsoft.com/office/drawing/2014/main" id="{538D36D0-8F50-A221-78F1-015E85EB0995}"/>
              </a:ext>
            </a:extLst>
          </p:cNvPr>
          <p:cNvSpPr txBox="1"/>
          <p:nvPr/>
        </p:nvSpPr>
        <p:spPr>
          <a:xfrm>
            <a:off x="8716297" y="6193567"/>
            <a:ext cx="312906" cy="369332"/>
          </a:xfrm>
          <a:prstGeom prst="rect">
            <a:avLst/>
          </a:prstGeom>
          <a:noFill/>
        </p:spPr>
        <p:txBody>
          <a:bodyPr wrap="none" rtlCol="0">
            <a:spAutoFit/>
          </a:bodyPr>
          <a:lstStyle/>
          <a:p>
            <a:r>
              <a:rPr lang="ru-RU" dirty="0">
                <a:highlight>
                  <a:srgbClr val="000000"/>
                </a:highlight>
              </a:rPr>
              <a:t>5</a:t>
            </a:r>
          </a:p>
        </p:txBody>
      </p:sp>
    </p:spTree>
    <p:extLst>
      <p:ext uri="{BB962C8B-B14F-4D97-AF65-F5344CB8AC3E}">
        <p14:creationId xmlns:p14="http://schemas.microsoft.com/office/powerpoint/2010/main" val="205341355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033000" cy="589713"/>
          </a:xfrm>
        </p:spPr>
        <p:txBody>
          <a:bodyPr rtlCol="0"/>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Используемые видео</a:t>
            </a: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2</a:t>
            </a:r>
          </a:p>
        </p:txBody>
      </p:sp>
      <p:pic>
        <p:nvPicPr>
          <p:cNvPr id="7" name="Рисунок 6">
            <a:extLst>
              <a:ext uri="{FF2B5EF4-FFF2-40B4-BE49-F238E27FC236}">
                <a16:creationId xmlns:a16="http://schemas.microsoft.com/office/drawing/2014/main" id="{221C262A-5956-0FDA-1CD8-D24F8FB77F73}"/>
              </a:ext>
            </a:extLst>
          </p:cNvPr>
          <p:cNvPicPr>
            <a:picLocks noChangeAspect="1"/>
          </p:cNvPicPr>
          <p:nvPr/>
        </p:nvPicPr>
        <p:blipFill>
          <a:blip r:embed="rId3"/>
          <a:stretch>
            <a:fillRect/>
          </a:stretch>
        </p:blipFill>
        <p:spPr>
          <a:xfrm>
            <a:off x="559470" y="4162641"/>
            <a:ext cx="4268406" cy="2400978"/>
          </a:xfrm>
          <a:prstGeom prst="rect">
            <a:avLst/>
          </a:prstGeom>
        </p:spPr>
      </p:pic>
      <p:pic>
        <p:nvPicPr>
          <p:cNvPr id="9" name="Рисунок 8">
            <a:extLst>
              <a:ext uri="{FF2B5EF4-FFF2-40B4-BE49-F238E27FC236}">
                <a16:creationId xmlns:a16="http://schemas.microsoft.com/office/drawing/2014/main" id="{BDC4F08F-84CE-52A7-8D7A-A871C1B430FC}"/>
              </a:ext>
            </a:extLst>
          </p:cNvPr>
          <p:cNvPicPr>
            <a:picLocks noChangeAspect="1"/>
          </p:cNvPicPr>
          <p:nvPr/>
        </p:nvPicPr>
        <p:blipFill>
          <a:blip r:embed="rId4"/>
          <a:stretch>
            <a:fillRect/>
          </a:stretch>
        </p:blipFill>
        <p:spPr>
          <a:xfrm>
            <a:off x="559470" y="1028022"/>
            <a:ext cx="4268406" cy="2400978"/>
          </a:xfrm>
          <a:prstGeom prst="rect">
            <a:avLst/>
          </a:prstGeom>
        </p:spPr>
      </p:pic>
      <p:pic>
        <p:nvPicPr>
          <p:cNvPr id="11" name="Рисунок 10">
            <a:extLst>
              <a:ext uri="{FF2B5EF4-FFF2-40B4-BE49-F238E27FC236}">
                <a16:creationId xmlns:a16="http://schemas.microsoft.com/office/drawing/2014/main" id="{B1E78B9C-2BF4-3E67-892B-32DDFAA6381C}"/>
              </a:ext>
            </a:extLst>
          </p:cNvPr>
          <p:cNvPicPr>
            <a:picLocks noChangeAspect="1"/>
          </p:cNvPicPr>
          <p:nvPr/>
        </p:nvPicPr>
        <p:blipFill>
          <a:blip r:embed="rId5"/>
          <a:stretch>
            <a:fillRect/>
          </a:stretch>
        </p:blipFill>
        <p:spPr>
          <a:xfrm>
            <a:off x="8721372" y="3592932"/>
            <a:ext cx="1686898" cy="2998930"/>
          </a:xfrm>
          <a:prstGeom prst="rect">
            <a:avLst/>
          </a:prstGeom>
        </p:spPr>
      </p:pic>
      <p:pic>
        <p:nvPicPr>
          <p:cNvPr id="14" name="Рисунок 13">
            <a:extLst>
              <a:ext uri="{FF2B5EF4-FFF2-40B4-BE49-F238E27FC236}">
                <a16:creationId xmlns:a16="http://schemas.microsoft.com/office/drawing/2014/main" id="{E6F953AE-F4CF-C274-7491-B8481EF5A50E}"/>
              </a:ext>
            </a:extLst>
          </p:cNvPr>
          <p:cNvPicPr>
            <a:picLocks noChangeAspect="1"/>
          </p:cNvPicPr>
          <p:nvPr/>
        </p:nvPicPr>
        <p:blipFill>
          <a:blip r:embed="rId6"/>
          <a:stretch>
            <a:fillRect/>
          </a:stretch>
        </p:blipFill>
        <p:spPr>
          <a:xfrm>
            <a:off x="6139864" y="3592932"/>
            <a:ext cx="1582660" cy="3002659"/>
          </a:xfrm>
          <a:prstGeom prst="rect">
            <a:avLst/>
          </a:prstGeom>
        </p:spPr>
      </p:pic>
      <p:pic>
        <p:nvPicPr>
          <p:cNvPr id="16" name="Рисунок 15">
            <a:extLst>
              <a:ext uri="{FF2B5EF4-FFF2-40B4-BE49-F238E27FC236}">
                <a16:creationId xmlns:a16="http://schemas.microsoft.com/office/drawing/2014/main" id="{57ADF074-6C54-E947-A353-1C18D7FDA55C}"/>
              </a:ext>
            </a:extLst>
          </p:cNvPr>
          <p:cNvPicPr>
            <a:picLocks noChangeAspect="1"/>
          </p:cNvPicPr>
          <p:nvPr/>
        </p:nvPicPr>
        <p:blipFill>
          <a:blip r:embed="rId7"/>
          <a:stretch>
            <a:fillRect/>
          </a:stretch>
        </p:blipFill>
        <p:spPr>
          <a:xfrm>
            <a:off x="6139864" y="1028022"/>
            <a:ext cx="4268406" cy="2400978"/>
          </a:xfrm>
          <a:prstGeom prst="rect">
            <a:avLst/>
          </a:prstGeom>
        </p:spPr>
      </p:pic>
      <p:sp>
        <p:nvSpPr>
          <p:cNvPr id="17" name="TextBox 16">
            <a:extLst>
              <a:ext uri="{FF2B5EF4-FFF2-40B4-BE49-F238E27FC236}">
                <a16:creationId xmlns:a16="http://schemas.microsoft.com/office/drawing/2014/main" id="{E0BDF48D-6BDD-FB1B-EE8A-F0D25FFC980C}"/>
              </a:ext>
            </a:extLst>
          </p:cNvPr>
          <p:cNvSpPr txBox="1"/>
          <p:nvPr/>
        </p:nvSpPr>
        <p:spPr>
          <a:xfrm>
            <a:off x="559470" y="1028022"/>
            <a:ext cx="312906" cy="369332"/>
          </a:xfrm>
          <a:prstGeom prst="rect">
            <a:avLst/>
          </a:prstGeom>
          <a:noFill/>
        </p:spPr>
        <p:txBody>
          <a:bodyPr wrap="none" rtlCol="0">
            <a:spAutoFit/>
          </a:bodyPr>
          <a:lstStyle/>
          <a:p>
            <a:r>
              <a:rPr lang="ru-RU" dirty="0">
                <a:highlight>
                  <a:srgbClr val="000000"/>
                </a:highlight>
              </a:rPr>
              <a:t>1</a:t>
            </a:r>
          </a:p>
        </p:txBody>
      </p:sp>
      <p:sp>
        <p:nvSpPr>
          <p:cNvPr id="19" name="TextBox 18">
            <a:extLst>
              <a:ext uri="{FF2B5EF4-FFF2-40B4-BE49-F238E27FC236}">
                <a16:creationId xmlns:a16="http://schemas.microsoft.com/office/drawing/2014/main" id="{FC1C841A-8CC3-4AFD-1EDA-CC4B66D7EC4E}"/>
              </a:ext>
            </a:extLst>
          </p:cNvPr>
          <p:cNvSpPr txBox="1"/>
          <p:nvPr/>
        </p:nvSpPr>
        <p:spPr>
          <a:xfrm>
            <a:off x="6153936" y="1028022"/>
            <a:ext cx="312906" cy="369332"/>
          </a:xfrm>
          <a:prstGeom prst="rect">
            <a:avLst/>
          </a:prstGeom>
          <a:noFill/>
        </p:spPr>
        <p:txBody>
          <a:bodyPr wrap="none" rtlCol="0">
            <a:spAutoFit/>
          </a:bodyPr>
          <a:lstStyle/>
          <a:p>
            <a:r>
              <a:rPr lang="ru-RU" dirty="0">
                <a:highlight>
                  <a:srgbClr val="000000"/>
                </a:highlight>
              </a:rPr>
              <a:t>2</a:t>
            </a:r>
          </a:p>
        </p:txBody>
      </p:sp>
      <p:sp>
        <p:nvSpPr>
          <p:cNvPr id="20" name="TextBox 19">
            <a:extLst>
              <a:ext uri="{FF2B5EF4-FFF2-40B4-BE49-F238E27FC236}">
                <a16:creationId xmlns:a16="http://schemas.microsoft.com/office/drawing/2014/main" id="{EC1FADF2-7976-3880-538A-78E9B552F1C0}"/>
              </a:ext>
            </a:extLst>
          </p:cNvPr>
          <p:cNvSpPr txBox="1"/>
          <p:nvPr/>
        </p:nvSpPr>
        <p:spPr>
          <a:xfrm>
            <a:off x="559470" y="4161920"/>
            <a:ext cx="312906" cy="369332"/>
          </a:xfrm>
          <a:prstGeom prst="rect">
            <a:avLst/>
          </a:prstGeom>
          <a:noFill/>
        </p:spPr>
        <p:txBody>
          <a:bodyPr wrap="none" rtlCol="0">
            <a:spAutoFit/>
          </a:bodyPr>
          <a:lstStyle/>
          <a:p>
            <a:r>
              <a:rPr lang="ru-RU" dirty="0">
                <a:highlight>
                  <a:srgbClr val="000000"/>
                </a:highlight>
              </a:rPr>
              <a:t>3</a:t>
            </a:r>
          </a:p>
        </p:txBody>
      </p:sp>
      <p:sp>
        <p:nvSpPr>
          <p:cNvPr id="21" name="TextBox 20">
            <a:extLst>
              <a:ext uri="{FF2B5EF4-FFF2-40B4-BE49-F238E27FC236}">
                <a16:creationId xmlns:a16="http://schemas.microsoft.com/office/drawing/2014/main" id="{5AB2C52F-2313-B161-AC12-AD357F1304B9}"/>
              </a:ext>
            </a:extLst>
          </p:cNvPr>
          <p:cNvSpPr txBox="1"/>
          <p:nvPr/>
        </p:nvSpPr>
        <p:spPr>
          <a:xfrm>
            <a:off x="6145623" y="3588342"/>
            <a:ext cx="312906" cy="369332"/>
          </a:xfrm>
          <a:prstGeom prst="rect">
            <a:avLst/>
          </a:prstGeom>
          <a:noFill/>
        </p:spPr>
        <p:txBody>
          <a:bodyPr wrap="none" rtlCol="0">
            <a:spAutoFit/>
          </a:bodyPr>
          <a:lstStyle/>
          <a:p>
            <a:r>
              <a:rPr lang="ru-RU" dirty="0">
                <a:highlight>
                  <a:srgbClr val="000000"/>
                </a:highlight>
              </a:rPr>
              <a:t>4</a:t>
            </a:r>
          </a:p>
        </p:txBody>
      </p:sp>
      <p:sp>
        <p:nvSpPr>
          <p:cNvPr id="22" name="TextBox 21">
            <a:extLst>
              <a:ext uri="{FF2B5EF4-FFF2-40B4-BE49-F238E27FC236}">
                <a16:creationId xmlns:a16="http://schemas.microsoft.com/office/drawing/2014/main" id="{538D36D0-8F50-A221-78F1-015E85EB0995}"/>
              </a:ext>
            </a:extLst>
          </p:cNvPr>
          <p:cNvSpPr txBox="1"/>
          <p:nvPr/>
        </p:nvSpPr>
        <p:spPr>
          <a:xfrm>
            <a:off x="8739194" y="3596655"/>
            <a:ext cx="312906" cy="369332"/>
          </a:xfrm>
          <a:prstGeom prst="rect">
            <a:avLst/>
          </a:prstGeom>
          <a:noFill/>
        </p:spPr>
        <p:txBody>
          <a:bodyPr wrap="none" rtlCol="0">
            <a:spAutoFit/>
          </a:bodyPr>
          <a:lstStyle/>
          <a:p>
            <a:r>
              <a:rPr lang="ru-RU" dirty="0">
                <a:highlight>
                  <a:srgbClr val="000000"/>
                </a:highlight>
              </a:rPr>
              <a:t>5</a:t>
            </a:r>
          </a:p>
        </p:txBody>
      </p:sp>
    </p:spTree>
    <p:extLst>
      <p:ext uri="{BB962C8B-B14F-4D97-AF65-F5344CB8AC3E}">
        <p14:creationId xmlns:p14="http://schemas.microsoft.com/office/powerpoint/2010/main" val="252567816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033000" cy="589713"/>
          </a:xfrm>
        </p:spPr>
        <p:txBody>
          <a:bodyPr rtlCol="0"/>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Выбор трекеров</a:t>
            </a: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3</a:t>
            </a:r>
          </a:p>
        </p:txBody>
      </p:sp>
      <p:sp>
        <p:nvSpPr>
          <p:cNvPr id="14" name="Объект 13">
            <a:extLst>
              <a:ext uri="{FF2B5EF4-FFF2-40B4-BE49-F238E27FC236}">
                <a16:creationId xmlns:a16="http://schemas.microsoft.com/office/drawing/2014/main" id="{61E1C258-AF5E-ED50-CD59-2A56B80D3647}"/>
              </a:ext>
            </a:extLst>
          </p:cNvPr>
          <p:cNvSpPr>
            <a:spLocks noGrp="1"/>
          </p:cNvSpPr>
          <p:nvPr>
            <p:ph sz="quarter" idx="10"/>
          </p:nvPr>
        </p:nvSpPr>
        <p:spPr>
          <a:xfrm>
            <a:off x="541867" y="1013245"/>
            <a:ext cx="10970486" cy="5318904"/>
          </a:xfrm>
        </p:spPr>
        <p:txBody>
          <a:bodyPr rtlCol="0">
            <a:normAutofit/>
          </a:bodyPr>
          <a:lstStyle>
            <a:defPPr>
              <a:defRPr lang="ru-RU"/>
            </a:defPPr>
          </a:lstStyle>
          <a:p>
            <a:pPr marL="0" indent="0">
              <a:lnSpc>
                <a:spcPct val="150000"/>
              </a:lnSpc>
              <a:spcBef>
                <a:spcPts val="0"/>
              </a:spcBef>
              <a:spcAft>
                <a:spcPts val="0"/>
              </a:spcAft>
              <a:buNone/>
            </a:pPr>
            <a:r>
              <a:rPr lang="en-US" sz="3600" b="1" dirty="0">
                <a:latin typeface="Century Gothic" panose="020B0502020202020204" pitchFamily="34" charset="0"/>
              </a:rPr>
              <a:t>CSRT</a:t>
            </a:r>
            <a:r>
              <a:rPr lang="ru-RU" sz="3600" b="1" dirty="0">
                <a:latin typeface="Century Gothic" panose="020B0502020202020204" pitchFamily="34" charset="0"/>
              </a:rPr>
              <a:t>  </a:t>
            </a:r>
            <a:r>
              <a:rPr lang="en-US" sz="3600" b="1" dirty="0">
                <a:latin typeface="Century Gothic" panose="020B0502020202020204" pitchFamily="34" charset="0"/>
              </a:rPr>
              <a:t>(Channel and Spatial Reliability Tracker):</a:t>
            </a:r>
            <a:endParaRPr lang="ru-RU" sz="3600" b="1" dirty="0">
              <a:latin typeface="Century Gothic" panose="020B0502020202020204" pitchFamily="34" charset="0"/>
            </a:endParaRPr>
          </a:p>
          <a:p>
            <a:pPr marL="0" indent="0">
              <a:lnSpc>
                <a:spcPct val="150000"/>
              </a:lnSpc>
              <a:spcBef>
                <a:spcPts val="0"/>
              </a:spcBef>
              <a:spcAft>
                <a:spcPts val="0"/>
              </a:spcAft>
              <a:buNone/>
            </a:pPr>
            <a:r>
              <a:rPr lang="ru-RU" sz="1800" dirty="0">
                <a:latin typeface="Century Gothic" panose="020B0502020202020204" pitchFamily="34" charset="0"/>
              </a:rPr>
              <a:t>	</a:t>
            </a:r>
          </a:p>
          <a:p>
            <a:pPr marL="0" indent="0">
              <a:lnSpc>
                <a:spcPct val="150000"/>
              </a:lnSpc>
              <a:spcBef>
                <a:spcPts val="0"/>
              </a:spcBef>
              <a:spcAft>
                <a:spcPts val="0"/>
              </a:spcAft>
              <a:buNone/>
            </a:pPr>
            <a:r>
              <a:rPr lang="ru-RU" sz="1800" dirty="0">
                <a:latin typeface="Century Gothic" panose="020B0502020202020204" pitchFamily="34" charset="0"/>
              </a:rPr>
              <a:t>- применяются каналы признаков HOG (</a:t>
            </a:r>
            <a:r>
              <a:rPr lang="ru-RU" sz="1800" dirty="0" err="1">
                <a:latin typeface="Century Gothic" panose="020B0502020202020204" pitchFamily="34" charset="0"/>
              </a:rPr>
              <a:t>Histogram</a:t>
            </a:r>
            <a:r>
              <a:rPr lang="ru-RU" sz="1800" dirty="0">
                <a:latin typeface="Century Gothic" panose="020B0502020202020204" pitchFamily="34" charset="0"/>
              </a:rPr>
              <a:t> </a:t>
            </a:r>
            <a:r>
              <a:rPr lang="ru-RU" sz="1800" dirty="0" err="1">
                <a:latin typeface="Century Gothic" panose="020B0502020202020204" pitchFamily="34" charset="0"/>
              </a:rPr>
              <a:t>of</a:t>
            </a:r>
            <a:r>
              <a:rPr lang="ru-RU" sz="1800" dirty="0">
                <a:latin typeface="Century Gothic" panose="020B0502020202020204" pitchFamily="34" charset="0"/>
              </a:rPr>
              <a:t> </a:t>
            </a:r>
            <a:r>
              <a:rPr lang="ru-RU" sz="1800" dirty="0" err="1">
                <a:latin typeface="Century Gothic" panose="020B0502020202020204" pitchFamily="34" charset="0"/>
              </a:rPr>
              <a:t>Oriented</a:t>
            </a:r>
            <a:r>
              <a:rPr lang="ru-RU" sz="1800" dirty="0">
                <a:latin typeface="Century Gothic" panose="020B0502020202020204" pitchFamily="34" charset="0"/>
              </a:rPr>
              <a:t> </a:t>
            </a:r>
            <a:r>
              <a:rPr lang="ru-RU" sz="1800" dirty="0" err="1">
                <a:latin typeface="Century Gothic" panose="020B0502020202020204" pitchFamily="34" charset="0"/>
              </a:rPr>
              <a:t>Gradients</a:t>
            </a:r>
            <a:r>
              <a:rPr lang="ru-RU" sz="1800" dirty="0">
                <a:latin typeface="Century Gothic" panose="020B0502020202020204" pitchFamily="34" charset="0"/>
              </a:rPr>
              <a:t>), которые отражают</a:t>
            </a:r>
          </a:p>
          <a:p>
            <a:pPr marL="0" indent="0">
              <a:lnSpc>
                <a:spcPct val="150000"/>
              </a:lnSpc>
              <a:spcBef>
                <a:spcPts val="0"/>
              </a:spcBef>
              <a:spcAft>
                <a:spcPts val="0"/>
              </a:spcAft>
              <a:buNone/>
            </a:pPr>
            <a:r>
              <a:rPr lang="ru-RU" sz="1800" dirty="0">
                <a:latin typeface="Century Gothic" panose="020B0502020202020204" pitchFamily="34" charset="0"/>
              </a:rPr>
              <a:t>текстуру и форму объекта.</a:t>
            </a:r>
          </a:p>
          <a:p>
            <a:pPr marL="0" indent="0">
              <a:lnSpc>
                <a:spcPct val="150000"/>
              </a:lnSpc>
              <a:spcBef>
                <a:spcPts val="0"/>
              </a:spcBef>
              <a:spcAft>
                <a:spcPts val="0"/>
              </a:spcAft>
              <a:buNone/>
            </a:pPr>
            <a:endParaRPr lang="ru-RU" sz="1800" dirty="0">
              <a:latin typeface="Century Gothic" panose="020B0502020202020204" pitchFamily="34" charset="0"/>
            </a:endParaRPr>
          </a:p>
          <a:p>
            <a:pPr marL="0" indent="0">
              <a:lnSpc>
                <a:spcPct val="150000"/>
              </a:lnSpc>
              <a:spcBef>
                <a:spcPts val="0"/>
              </a:spcBef>
              <a:spcAft>
                <a:spcPts val="0"/>
              </a:spcAft>
              <a:buNone/>
            </a:pPr>
            <a:r>
              <a:rPr lang="ru-RU" sz="1800" dirty="0">
                <a:latin typeface="Century Gothic" panose="020B0502020202020204" pitchFamily="34" charset="0"/>
              </a:rPr>
              <a:t>-  используется признак Color </a:t>
            </a:r>
            <a:r>
              <a:rPr lang="ru-RU" sz="1800" dirty="0" err="1">
                <a:latin typeface="Century Gothic" panose="020B0502020202020204" pitchFamily="34" charset="0"/>
              </a:rPr>
              <a:t>Names</a:t>
            </a:r>
            <a:r>
              <a:rPr lang="ru-RU" sz="1800" dirty="0">
                <a:latin typeface="Century Gothic" panose="020B0502020202020204" pitchFamily="34" charset="0"/>
              </a:rPr>
              <a:t>, который кодирует цветовую информацию объекта более устойчиво к изменениям освещения и цвета фона.</a:t>
            </a:r>
          </a:p>
        </p:txBody>
      </p:sp>
    </p:spTree>
    <p:extLst>
      <p:ext uri="{BB962C8B-B14F-4D97-AF65-F5344CB8AC3E}">
        <p14:creationId xmlns:p14="http://schemas.microsoft.com/office/powerpoint/2010/main" val="20813644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7D6B9-38A8-7959-EA40-39F4D1CA97F2}"/>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68DA96EB-B3C0-5194-68F5-8B0AC5401F3E}"/>
              </a:ext>
            </a:extLst>
          </p:cNvPr>
          <p:cNvSpPr>
            <a:spLocks noGrp="1"/>
          </p:cNvSpPr>
          <p:nvPr>
            <p:ph type="title"/>
          </p:nvPr>
        </p:nvSpPr>
        <p:spPr>
          <a:xfrm>
            <a:off x="541867" y="222468"/>
            <a:ext cx="10033000" cy="589713"/>
          </a:xfrm>
        </p:spPr>
        <p:txBody>
          <a:bodyPr rtlCol="0"/>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Выбор трекеров</a:t>
            </a:r>
          </a:p>
        </p:txBody>
      </p:sp>
      <p:sp>
        <p:nvSpPr>
          <p:cNvPr id="4" name="Номер слайда 3">
            <a:extLst>
              <a:ext uri="{FF2B5EF4-FFF2-40B4-BE49-F238E27FC236}">
                <a16:creationId xmlns:a16="http://schemas.microsoft.com/office/drawing/2014/main" id="{FE50BA8A-B614-0607-B6A1-B4EA80B184DD}"/>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4</a:t>
            </a:r>
          </a:p>
        </p:txBody>
      </p:sp>
      <p:sp>
        <p:nvSpPr>
          <p:cNvPr id="14" name="Объект 13">
            <a:extLst>
              <a:ext uri="{FF2B5EF4-FFF2-40B4-BE49-F238E27FC236}">
                <a16:creationId xmlns:a16="http://schemas.microsoft.com/office/drawing/2014/main" id="{28926522-FBEE-E41F-37F0-B32E628FF0C0}"/>
              </a:ext>
            </a:extLst>
          </p:cNvPr>
          <p:cNvSpPr>
            <a:spLocks noGrp="1"/>
          </p:cNvSpPr>
          <p:nvPr>
            <p:ph sz="quarter" idx="10"/>
          </p:nvPr>
        </p:nvSpPr>
        <p:spPr>
          <a:xfrm>
            <a:off x="541867" y="1013245"/>
            <a:ext cx="10970486" cy="5318904"/>
          </a:xfrm>
        </p:spPr>
        <p:txBody>
          <a:bodyPr rtlCol="0">
            <a:normAutofit/>
          </a:bodyPr>
          <a:lstStyle>
            <a:defPPr>
              <a:defRPr lang="ru-RU"/>
            </a:defPPr>
          </a:lstStyle>
          <a:p>
            <a:pPr marL="0" indent="0">
              <a:lnSpc>
                <a:spcPct val="150000"/>
              </a:lnSpc>
              <a:spcBef>
                <a:spcPts val="0"/>
              </a:spcBef>
              <a:spcAft>
                <a:spcPts val="0"/>
              </a:spcAft>
              <a:buNone/>
            </a:pPr>
            <a:r>
              <a:rPr lang="en-US" sz="3600" b="1" dirty="0">
                <a:latin typeface="Century Gothic" panose="020B0502020202020204" pitchFamily="34" charset="0"/>
              </a:rPr>
              <a:t>MOSSE</a:t>
            </a:r>
            <a:r>
              <a:rPr lang="ru-RU" sz="3600" b="1" dirty="0">
                <a:latin typeface="Century Gothic" panose="020B0502020202020204" pitchFamily="34" charset="0"/>
              </a:rPr>
              <a:t>  </a:t>
            </a:r>
            <a:r>
              <a:rPr lang="en-US" sz="3600" b="1" dirty="0">
                <a:latin typeface="Century Gothic" panose="020B0502020202020204" pitchFamily="34" charset="0"/>
              </a:rPr>
              <a:t>(Minimum Output Sum of Squared Error):</a:t>
            </a:r>
            <a:endParaRPr lang="ru-RU" sz="3600" b="1" dirty="0">
              <a:latin typeface="Century Gothic" panose="020B0502020202020204" pitchFamily="34" charset="0"/>
            </a:endParaRPr>
          </a:p>
          <a:p>
            <a:pPr marL="0" indent="0">
              <a:lnSpc>
                <a:spcPct val="150000"/>
              </a:lnSpc>
              <a:spcBef>
                <a:spcPts val="0"/>
              </a:spcBef>
              <a:spcAft>
                <a:spcPts val="0"/>
              </a:spcAft>
              <a:buNone/>
            </a:pPr>
            <a:r>
              <a:rPr lang="ru-RU" sz="1800" dirty="0">
                <a:latin typeface="Century Gothic" panose="020B0502020202020204" pitchFamily="34" charset="0"/>
              </a:rPr>
              <a:t>	</a:t>
            </a:r>
          </a:p>
          <a:p>
            <a:pPr marL="0" indent="0">
              <a:lnSpc>
                <a:spcPct val="150000"/>
              </a:lnSpc>
              <a:spcBef>
                <a:spcPts val="0"/>
              </a:spcBef>
              <a:spcAft>
                <a:spcPts val="0"/>
              </a:spcAft>
              <a:buNone/>
            </a:pPr>
            <a:r>
              <a:rPr lang="ru-RU" sz="1800" dirty="0">
                <a:latin typeface="Century Gothic" panose="020B0502020202020204" pitchFamily="34" charset="0"/>
              </a:rPr>
              <a:t>- обучение фильтра, который при применении к изображению объекта минимизирует сумму квадратов разностей между фактическим откликом и идеальной Гауссовой функцией.</a:t>
            </a:r>
          </a:p>
          <a:p>
            <a:pPr marL="0" indent="0">
              <a:lnSpc>
                <a:spcPct val="150000"/>
              </a:lnSpc>
              <a:spcBef>
                <a:spcPts val="0"/>
              </a:spcBef>
              <a:spcAft>
                <a:spcPts val="0"/>
              </a:spcAft>
              <a:buNone/>
            </a:pPr>
            <a:endParaRPr lang="ru-RU" sz="1800" dirty="0">
              <a:latin typeface="Century Gothic" panose="020B0502020202020204" pitchFamily="34" charset="0"/>
            </a:endParaRPr>
          </a:p>
          <a:p>
            <a:pPr marL="0" indent="0">
              <a:lnSpc>
                <a:spcPct val="150000"/>
              </a:lnSpc>
              <a:spcBef>
                <a:spcPts val="0"/>
              </a:spcBef>
              <a:spcAft>
                <a:spcPts val="0"/>
              </a:spcAft>
              <a:buNone/>
            </a:pPr>
            <a:r>
              <a:rPr lang="ru-RU" sz="1800" dirty="0">
                <a:latin typeface="Century Gothic" panose="020B0502020202020204" pitchFamily="34" charset="0"/>
              </a:rPr>
              <a:t>- высокие точность и эффективность.</a:t>
            </a:r>
            <a:br>
              <a:rPr lang="ru-RU" sz="1800" dirty="0">
                <a:latin typeface="Century Gothic" panose="020B0502020202020204" pitchFamily="34" charset="0"/>
              </a:rPr>
            </a:br>
            <a:br>
              <a:rPr lang="ru-RU" sz="1800" dirty="0">
                <a:latin typeface="Century Gothic" panose="020B0502020202020204" pitchFamily="34" charset="0"/>
              </a:rPr>
            </a:br>
            <a:endParaRPr lang="ru-RU" sz="1800" dirty="0">
              <a:latin typeface="Century Gothic" panose="020B0502020202020204" pitchFamily="34" charset="0"/>
            </a:endParaRPr>
          </a:p>
        </p:txBody>
      </p:sp>
    </p:spTree>
    <p:extLst>
      <p:ext uri="{BB962C8B-B14F-4D97-AF65-F5344CB8AC3E}">
        <p14:creationId xmlns:p14="http://schemas.microsoft.com/office/powerpoint/2010/main" val="42665882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9E63-5075-783B-09FB-98D3EED131F6}"/>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9BCAB7C-CE3E-9DBD-6004-090966B825AB}"/>
              </a:ext>
            </a:extLst>
          </p:cNvPr>
          <p:cNvSpPr>
            <a:spLocks noGrp="1"/>
          </p:cNvSpPr>
          <p:nvPr>
            <p:ph type="title"/>
          </p:nvPr>
        </p:nvSpPr>
        <p:spPr>
          <a:xfrm>
            <a:off x="541867" y="222468"/>
            <a:ext cx="10033000" cy="589713"/>
          </a:xfrm>
        </p:spPr>
        <p:txBody>
          <a:bodyPr rtlCol="0"/>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Выбор трекеров</a:t>
            </a:r>
          </a:p>
        </p:txBody>
      </p:sp>
      <p:sp>
        <p:nvSpPr>
          <p:cNvPr id="4" name="Номер слайда 3">
            <a:extLst>
              <a:ext uri="{FF2B5EF4-FFF2-40B4-BE49-F238E27FC236}">
                <a16:creationId xmlns:a16="http://schemas.microsoft.com/office/drawing/2014/main" id="{0B00796F-EF7A-4056-E68F-9829C4699472}"/>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5</a:t>
            </a:r>
          </a:p>
        </p:txBody>
      </p:sp>
      <p:sp>
        <p:nvSpPr>
          <p:cNvPr id="14" name="Объект 13">
            <a:extLst>
              <a:ext uri="{FF2B5EF4-FFF2-40B4-BE49-F238E27FC236}">
                <a16:creationId xmlns:a16="http://schemas.microsoft.com/office/drawing/2014/main" id="{CBE8AA43-539A-F39F-644C-4AA586A1EFFB}"/>
              </a:ext>
            </a:extLst>
          </p:cNvPr>
          <p:cNvSpPr>
            <a:spLocks noGrp="1"/>
          </p:cNvSpPr>
          <p:nvPr>
            <p:ph sz="quarter" idx="10"/>
          </p:nvPr>
        </p:nvSpPr>
        <p:spPr>
          <a:xfrm>
            <a:off x="541867" y="1013245"/>
            <a:ext cx="10970486" cy="5318904"/>
          </a:xfrm>
        </p:spPr>
        <p:txBody>
          <a:bodyPr rtlCol="0">
            <a:normAutofit/>
          </a:bodyPr>
          <a:lstStyle>
            <a:defPPr>
              <a:defRPr lang="ru-RU"/>
            </a:defPPr>
          </a:lstStyle>
          <a:p>
            <a:pPr marL="0" indent="0">
              <a:lnSpc>
                <a:spcPct val="150000"/>
              </a:lnSpc>
              <a:spcBef>
                <a:spcPts val="0"/>
              </a:spcBef>
              <a:spcAft>
                <a:spcPts val="0"/>
              </a:spcAft>
              <a:buNone/>
            </a:pPr>
            <a:r>
              <a:rPr lang="en-US" sz="3600" b="1" dirty="0">
                <a:latin typeface="Century Gothic" panose="020B0502020202020204" pitchFamily="34" charset="0"/>
              </a:rPr>
              <a:t>KCF</a:t>
            </a:r>
            <a:r>
              <a:rPr lang="ru-RU" sz="3600" b="1" dirty="0">
                <a:latin typeface="Century Gothic" panose="020B0502020202020204" pitchFamily="34" charset="0"/>
              </a:rPr>
              <a:t>  </a:t>
            </a:r>
            <a:r>
              <a:rPr lang="en-US" sz="3600" b="1" dirty="0">
                <a:latin typeface="Century Gothic" panose="020B0502020202020204" pitchFamily="34" charset="0"/>
              </a:rPr>
              <a:t>(Kernelized Correlation Filters):</a:t>
            </a:r>
            <a:endParaRPr lang="ru-RU" sz="3600" b="1" dirty="0">
              <a:latin typeface="Century Gothic" panose="020B0502020202020204" pitchFamily="34" charset="0"/>
            </a:endParaRPr>
          </a:p>
          <a:p>
            <a:pPr marL="0" indent="0">
              <a:lnSpc>
                <a:spcPct val="150000"/>
              </a:lnSpc>
              <a:spcBef>
                <a:spcPts val="0"/>
              </a:spcBef>
              <a:spcAft>
                <a:spcPts val="0"/>
              </a:spcAft>
              <a:buNone/>
            </a:pPr>
            <a:r>
              <a:rPr lang="ru-RU" sz="1800" dirty="0">
                <a:latin typeface="Century Gothic" panose="020B0502020202020204" pitchFamily="34" charset="0"/>
              </a:rPr>
              <a:t>	</a:t>
            </a:r>
          </a:p>
          <a:p>
            <a:pPr marL="0" indent="0">
              <a:lnSpc>
                <a:spcPct val="150000"/>
              </a:lnSpc>
              <a:spcBef>
                <a:spcPts val="0"/>
              </a:spcBef>
              <a:spcAft>
                <a:spcPts val="0"/>
              </a:spcAft>
              <a:buNone/>
            </a:pPr>
            <a:r>
              <a:rPr lang="ru-RU" sz="1800" dirty="0">
                <a:latin typeface="Century Gothic" panose="020B0502020202020204" pitchFamily="34" charset="0"/>
              </a:rPr>
              <a:t>- при вычислении фильтра вместо простой линейной корреляции применяется нелинейная с помощью выбранной ядерной функции (например, Гауссово ядро), что повышает точность трекинга.</a:t>
            </a:r>
            <a:br>
              <a:rPr lang="ru-RU" sz="1800" dirty="0">
                <a:latin typeface="Century Gothic" panose="020B0502020202020204" pitchFamily="34" charset="0"/>
              </a:rPr>
            </a:br>
            <a:br>
              <a:rPr lang="ru-RU" sz="1800" dirty="0">
                <a:latin typeface="Century Gothic" panose="020B0502020202020204" pitchFamily="34" charset="0"/>
              </a:rPr>
            </a:br>
            <a:endParaRPr lang="ru-RU" sz="1800" dirty="0">
              <a:latin typeface="Century Gothic" panose="020B0502020202020204" pitchFamily="34" charset="0"/>
            </a:endParaRPr>
          </a:p>
        </p:txBody>
      </p:sp>
    </p:spTree>
    <p:extLst>
      <p:ext uri="{BB962C8B-B14F-4D97-AF65-F5344CB8AC3E}">
        <p14:creationId xmlns:p14="http://schemas.microsoft.com/office/powerpoint/2010/main" val="1086778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287000" cy="589713"/>
          </a:xfrm>
        </p:spPr>
        <p:txBody>
          <a:bodyPr rtlCol="0"/>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Параметры оценивания</a:t>
            </a: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6</a:t>
            </a:r>
          </a:p>
        </p:txBody>
      </p:sp>
      <p:sp>
        <p:nvSpPr>
          <p:cNvPr id="14" name="Объект 13">
            <a:extLst>
              <a:ext uri="{FF2B5EF4-FFF2-40B4-BE49-F238E27FC236}">
                <a16:creationId xmlns:a16="http://schemas.microsoft.com/office/drawing/2014/main" id="{61E1C258-AF5E-ED50-CD59-2A56B80D3647}"/>
              </a:ext>
            </a:extLst>
          </p:cNvPr>
          <p:cNvSpPr>
            <a:spLocks noGrp="1"/>
          </p:cNvSpPr>
          <p:nvPr>
            <p:ph sz="quarter" idx="10"/>
          </p:nvPr>
        </p:nvSpPr>
        <p:spPr>
          <a:xfrm>
            <a:off x="541867" y="1234700"/>
            <a:ext cx="10033000" cy="2042534"/>
          </a:xfrm>
        </p:spPr>
        <p:txBody>
          <a:bodyPr rtlCol="0">
            <a:normAutofit/>
          </a:bodyPr>
          <a:lstStyle>
            <a:defPPr>
              <a:defRPr lang="ru-RU"/>
            </a:defPPr>
          </a:lstStyle>
          <a:p>
            <a:pPr marL="502920"/>
            <a:r>
              <a:rPr lang="ru-RU" sz="1800" dirty="0">
                <a:latin typeface="Century Gothic" panose="020B0502020202020204" pitchFamily="34" charset="0"/>
              </a:rPr>
              <a:t>Частота потери области интереса;</a:t>
            </a:r>
          </a:p>
          <a:p>
            <a:pPr marL="502920"/>
            <a:r>
              <a:rPr lang="ru-RU" sz="1800" dirty="0">
                <a:latin typeface="Century Gothic" panose="020B0502020202020204" pitchFamily="34" charset="0"/>
              </a:rPr>
              <a:t>Скорость обработки (сколько FPS, работает ли в реальном времени);</a:t>
            </a:r>
          </a:p>
          <a:p>
            <a:pPr marL="502920"/>
            <a:r>
              <a:rPr lang="ru-RU" sz="1800" dirty="0">
                <a:latin typeface="Century Gothic" panose="020B0502020202020204" pitchFamily="34" charset="0"/>
              </a:rPr>
              <a:t>Устойчивость к изменениям масштаба и вращению объекта;</a:t>
            </a:r>
          </a:p>
          <a:p>
            <a:pPr marL="502920"/>
            <a:r>
              <a:rPr lang="ru-RU" sz="1800" dirty="0">
                <a:latin typeface="Century Gothic" panose="020B0502020202020204" pitchFamily="34" charset="0"/>
              </a:rPr>
              <a:t>Устойчивость к изменениям фона.</a:t>
            </a:r>
            <a:endParaRPr lang="en-US" sz="1800" dirty="0">
              <a:latin typeface="Century Gothic" panose="020B0502020202020204" pitchFamily="34" charset="0"/>
            </a:endParaRPr>
          </a:p>
          <a:p>
            <a:pPr marL="502920"/>
            <a:endParaRPr lang="en-US" sz="1800" dirty="0">
              <a:latin typeface="Century Gothic" panose="020B0502020202020204" pitchFamily="34" charset="0"/>
            </a:endParaRPr>
          </a:p>
        </p:txBody>
      </p:sp>
      <p:sp>
        <p:nvSpPr>
          <p:cNvPr id="3" name="Заголовок 12">
            <a:extLst>
              <a:ext uri="{FF2B5EF4-FFF2-40B4-BE49-F238E27FC236}">
                <a16:creationId xmlns:a16="http://schemas.microsoft.com/office/drawing/2014/main" id="{85132BEA-3B0E-1D09-E184-86C6393D97E5}"/>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3DF3FF03-7056-A29A-F1AB-B682C0688A46}"/>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7B4B6D62-D15D-32C8-E2DA-CE6CF53D7DBA}"/>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86586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41786-B8AB-1531-343A-B87F22FC3485}"/>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D12EDA15-07D0-1A6E-7DFF-CE782525761E}"/>
              </a:ext>
            </a:extLst>
          </p:cNvPr>
          <p:cNvSpPr>
            <a:spLocks noGrp="1"/>
          </p:cNvSpPr>
          <p:nvPr>
            <p:ph type="title"/>
          </p:nvPr>
        </p:nvSpPr>
        <p:spPr>
          <a:xfrm>
            <a:off x="541867" y="222468"/>
            <a:ext cx="10287000" cy="589713"/>
          </a:xfrm>
        </p:spPr>
        <p:txBody>
          <a:bodyPr rtlCol="0"/>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Видео 1 (</a:t>
            </a:r>
            <a:r>
              <a:rPr lang="en-US" sz="3600" dirty="0">
                <a:latin typeface="Century Gothic" panose="020B0502020202020204" pitchFamily="34" charset="0"/>
                <a:ea typeface="Verdana" panose="020B0604030504040204" pitchFamily="34" charset="0"/>
                <a:cs typeface="Verdana" panose="020B0604030504040204" pitchFamily="34" charset="0"/>
              </a:rPr>
              <a:t>bee</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BA97D4A0-767D-511E-EB66-C57CFDDD8429}"/>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7</a:t>
            </a:r>
          </a:p>
        </p:txBody>
      </p:sp>
      <p:sp>
        <p:nvSpPr>
          <p:cNvPr id="14" name="Объект 13">
            <a:extLst>
              <a:ext uri="{FF2B5EF4-FFF2-40B4-BE49-F238E27FC236}">
                <a16:creationId xmlns:a16="http://schemas.microsoft.com/office/drawing/2014/main" id="{E648BF0F-9189-EEB6-F8AD-EB94F90FA40E}"/>
              </a:ext>
            </a:extLst>
          </p:cNvPr>
          <p:cNvSpPr>
            <a:spLocks noGrp="1"/>
          </p:cNvSpPr>
          <p:nvPr>
            <p:ph sz="quarter" idx="10"/>
          </p:nvPr>
        </p:nvSpPr>
        <p:spPr>
          <a:xfrm>
            <a:off x="541867" y="850897"/>
            <a:ext cx="10033000" cy="5260311"/>
          </a:xfrm>
        </p:spPr>
        <p:txBody>
          <a:bodyPr rtlCol="0">
            <a:normAutofit/>
          </a:bodyPr>
          <a:lstStyle>
            <a:defPPr>
              <a:defRPr lang="ru-RU"/>
            </a:defPPr>
          </a:lstStyle>
          <a:p>
            <a:pPr marL="0" indent="0">
              <a:buNone/>
            </a:pPr>
            <a:r>
              <a:rPr lang="ru-RU" sz="1800" dirty="0">
                <a:latin typeface="Century Gothic" panose="020B0502020202020204" pitchFamily="34" charset="0"/>
              </a:rPr>
              <a:t>Оценивается скорость обработки (сколько FPS, работает ли в реальном времени). Отслеживается пчела. Объект не активно двигается в кадре, то есть проверяем эффективность </a:t>
            </a:r>
            <a:r>
              <a:rPr lang="ru-RU" sz="1800" dirty="0" err="1">
                <a:latin typeface="Century Gothic" panose="020B0502020202020204" pitchFamily="34" charset="0"/>
              </a:rPr>
              <a:t>трекеров</a:t>
            </a:r>
            <a:r>
              <a:rPr lang="ru-RU" sz="1800" dirty="0">
                <a:latin typeface="Century Gothic" panose="020B0502020202020204" pitchFamily="34" charset="0"/>
              </a:rPr>
              <a:t>.</a:t>
            </a:r>
          </a:p>
          <a:p>
            <a:pPr marL="285750" indent="-285750">
              <a:buFont typeface="Arial" panose="020B0604020202020204" pitchFamily="34" charset="0"/>
              <a:buChar char="•"/>
            </a:pPr>
            <a:r>
              <a:rPr lang="en-US" sz="1800" dirty="0">
                <a:latin typeface="Century Gothic" panose="020B0502020202020204" pitchFamily="34" charset="0"/>
              </a:rPr>
              <a:t>CSRT </a:t>
            </a:r>
            <a:r>
              <a:rPr lang="ru-RU" sz="1800" dirty="0">
                <a:latin typeface="Century Gothic" panose="020B0502020202020204" pitchFamily="34" charset="0"/>
              </a:rPr>
              <a:t>показал время кадра 33 </a:t>
            </a:r>
            <a:r>
              <a:rPr lang="ru-RU" sz="1800" dirty="0" err="1">
                <a:latin typeface="Century Gothic" panose="020B0502020202020204" pitchFamily="34" charset="0"/>
              </a:rPr>
              <a:t>мс</a:t>
            </a:r>
            <a:r>
              <a:rPr lang="ru-RU" sz="1800" dirty="0">
                <a:latin typeface="Century Gothic" panose="020B0502020202020204" pitchFamily="34" charset="0"/>
              </a:rPr>
              <a:t> и 29 </a:t>
            </a:r>
            <a:r>
              <a:rPr lang="en-US" sz="1800" dirty="0">
                <a:latin typeface="Century Gothic" panose="020B0502020202020204" pitchFamily="34" charset="0"/>
              </a:rPr>
              <a:t>FPS</a:t>
            </a:r>
            <a:r>
              <a:rPr lang="ru-RU" sz="1800" dirty="0">
                <a:latin typeface="Century Gothic" panose="020B0502020202020204" pitchFamily="34" charset="0"/>
              </a:rPr>
              <a:t>.</a:t>
            </a:r>
          </a:p>
          <a:p>
            <a:pPr marL="285750" indent="-285750">
              <a:buFont typeface="Arial" panose="020B0604020202020204" pitchFamily="34" charset="0"/>
              <a:buChar char="•"/>
            </a:pPr>
            <a:r>
              <a:rPr lang="en-US" sz="1800" dirty="0">
                <a:latin typeface="Century Gothic" panose="020B0502020202020204" pitchFamily="34" charset="0"/>
              </a:rPr>
              <a:t>KCF </a:t>
            </a:r>
            <a:r>
              <a:rPr lang="ru-RU" sz="1800" dirty="0">
                <a:latin typeface="Century Gothic" panose="020B0502020202020204" pitchFamily="34" charset="0"/>
              </a:rPr>
              <a:t>показал время кадра </a:t>
            </a:r>
            <a:r>
              <a:rPr lang="en-US" sz="1800" dirty="0">
                <a:latin typeface="Century Gothic" panose="020B0502020202020204" pitchFamily="34" charset="0"/>
              </a:rPr>
              <a:t>2</a:t>
            </a:r>
            <a:r>
              <a:rPr lang="ru-RU" sz="1800" dirty="0">
                <a:latin typeface="Century Gothic" panose="020B0502020202020204" pitchFamily="34" charset="0"/>
              </a:rPr>
              <a:t>3 </a:t>
            </a:r>
            <a:r>
              <a:rPr lang="ru-RU" sz="1800" dirty="0" err="1">
                <a:latin typeface="Century Gothic" panose="020B0502020202020204" pitchFamily="34" charset="0"/>
              </a:rPr>
              <a:t>мс</a:t>
            </a:r>
            <a:r>
              <a:rPr lang="ru-RU" sz="1800" dirty="0">
                <a:latin typeface="Century Gothic" panose="020B0502020202020204" pitchFamily="34" charset="0"/>
              </a:rPr>
              <a:t> и </a:t>
            </a:r>
            <a:r>
              <a:rPr lang="en-US" sz="1800" dirty="0">
                <a:latin typeface="Century Gothic" panose="020B0502020202020204" pitchFamily="34" charset="0"/>
              </a:rPr>
              <a:t>44</a:t>
            </a:r>
            <a:r>
              <a:rPr lang="ru-RU" sz="1800" dirty="0">
                <a:latin typeface="Century Gothic" panose="020B0502020202020204" pitchFamily="34" charset="0"/>
              </a:rPr>
              <a:t> </a:t>
            </a:r>
            <a:r>
              <a:rPr lang="en-US" sz="1800" dirty="0">
                <a:latin typeface="Century Gothic" panose="020B0502020202020204" pitchFamily="34" charset="0"/>
              </a:rPr>
              <a:t>FPS</a:t>
            </a:r>
            <a:r>
              <a:rPr lang="ru-RU" sz="1800" dirty="0">
                <a:latin typeface="Century Gothic" panose="020B0502020202020204" pitchFamily="34" charset="0"/>
              </a:rPr>
              <a:t>.</a:t>
            </a:r>
          </a:p>
          <a:p>
            <a:pPr marL="285750" indent="-285750">
              <a:buFont typeface="Arial" panose="020B0604020202020204" pitchFamily="34" charset="0"/>
              <a:buChar char="•"/>
            </a:pPr>
            <a:r>
              <a:rPr lang="en-US" sz="1800" dirty="0">
                <a:latin typeface="Century Gothic" panose="020B0502020202020204" pitchFamily="34" charset="0"/>
              </a:rPr>
              <a:t>MOSSE </a:t>
            </a:r>
            <a:r>
              <a:rPr lang="ru-RU" sz="1800" dirty="0">
                <a:latin typeface="Century Gothic" panose="020B0502020202020204" pitchFamily="34" charset="0"/>
              </a:rPr>
              <a:t>показал время кадра 3 </a:t>
            </a:r>
            <a:r>
              <a:rPr lang="ru-RU" sz="1800" dirty="0" err="1">
                <a:latin typeface="Century Gothic" panose="020B0502020202020204" pitchFamily="34" charset="0"/>
              </a:rPr>
              <a:t>мс</a:t>
            </a:r>
            <a:r>
              <a:rPr lang="ru-RU" sz="1800" dirty="0">
                <a:latin typeface="Century Gothic" panose="020B0502020202020204" pitchFamily="34" charset="0"/>
              </a:rPr>
              <a:t> и </a:t>
            </a:r>
            <a:r>
              <a:rPr lang="en-US" sz="1800" dirty="0">
                <a:latin typeface="Century Gothic" panose="020B0502020202020204" pitchFamily="34" charset="0"/>
              </a:rPr>
              <a:t>301</a:t>
            </a:r>
            <a:r>
              <a:rPr lang="ru-RU" sz="1800" dirty="0">
                <a:latin typeface="Century Gothic" panose="020B0502020202020204" pitchFamily="34" charset="0"/>
              </a:rPr>
              <a:t> </a:t>
            </a:r>
            <a:r>
              <a:rPr lang="en-US" sz="1800" dirty="0">
                <a:latin typeface="Century Gothic" panose="020B0502020202020204" pitchFamily="34" charset="0"/>
              </a:rPr>
              <a:t>FPS</a:t>
            </a:r>
            <a:r>
              <a:rPr lang="ru-RU" sz="1800" dirty="0">
                <a:latin typeface="Century Gothic" panose="020B0502020202020204" pitchFamily="34" charset="0"/>
              </a:rPr>
              <a:t>.</a:t>
            </a:r>
          </a:p>
          <a:p>
            <a:pPr marL="0" indent="0">
              <a:buNone/>
            </a:pPr>
            <a:r>
              <a:rPr lang="ru-RU" sz="1800" b="1" dirty="0">
                <a:latin typeface="Century Gothic" panose="020B0502020202020204" pitchFamily="34" charset="0"/>
              </a:rPr>
              <a:t>Победитель:</a:t>
            </a:r>
            <a:r>
              <a:rPr lang="ru-RU" sz="1800" dirty="0">
                <a:latin typeface="Century Gothic" panose="020B0502020202020204" pitchFamily="34" charset="0"/>
              </a:rPr>
              <a:t> </a:t>
            </a:r>
            <a:r>
              <a:rPr lang="en-US" sz="1800" dirty="0">
                <a:latin typeface="Century Gothic" panose="020B0502020202020204" pitchFamily="34" charset="0"/>
              </a:rPr>
              <a:t>MOSSE</a:t>
            </a:r>
            <a:endParaRPr lang="ru-RU" sz="1800" dirty="0">
              <a:latin typeface="Century Gothic" panose="020B0502020202020204" pitchFamily="34" charset="0"/>
            </a:endParaRPr>
          </a:p>
          <a:p>
            <a:pPr marL="502920"/>
            <a:endParaRPr lang="en-US" sz="1800" dirty="0">
              <a:latin typeface="Century Gothic" panose="020B0502020202020204" pitchFamily="34" charset="0"/>
            </a:endParaRPr>
          </a:p>
          <a:p>
            <a:pPr marL="502920"/>
            <a:endParaRPr lang="en-US" sz="1800" dirty="0">
              <a:latin typeface="Century Gothic" panose="020B0502020202020204" pitchFamily="34" charset="0"/>
            </a:endParaRPr>
          </a:p>
        </p:txBody>
      </p:sp>
      <p:sp>
        <p:nvSpPr>
          <p:cNvPr id="3" name="Заголовок 12">
            <a:extLst>
              <a:ext uri="{FF2B5EF4-FFF2-40B4-BE49-F238E27FC236}">
                <a16:creationId xmlns:a16="http://schemas.microsoft.com/office/drawing/2014/main" id="{3759A3EE-120D-B60A-2A0C-446499EB0FAC}"/>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960DE014-F0A2-94F3-17D6-73468FC84FA1}"/>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F8F43B32-6E72-EDA9-5165-5628E076CEEA}"/>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pic>
        <p:nvPicPr>
          <p:cNvPr id="5" name="Рисунок 4">
            <a:extLst>
              <a:ext uri="{FF2B5EF4-FFF2-40B4-BE49-F238E27FC236}">
                <a16:creationId xmlns:a16="http://schemas.microsoft.com/office/drawing/2014/main" id="{92B2B9FF-860E-3D53-2545-72618394FF3F}"/>
              </a:ext>
            </a:extLst>
          </p:cNvPr>
          <p:cNvPicPr>
            <a:picLocks noChangeAspect="1"/>
          </p:cNvPicPr>
          <p:nvPr/>
        </p:nvPicPr>
        <p:blipFill>
          <a:blip r:embed="rId3"/>
          <a:stretch>
            <a:fillRect/>
          </a:stretch>
        </p:blipFill>
        <p:spPr>
          <a:xfrm>
            <a:off x="5953657" y="3166799"/>
            <a:ext cx="6115395" cy="3417853"/>
          </a:xfrm>
          <a:prstGeom prst="rect">
            <a:avLst/>
          </a:prstGeom>
        </p:spPr>
      </p:pic>
    </p:spTree>
    <p:extLst>
      <p:ext uri="{BB962C8B-B14F-4D97-AF65-F5344CB8AC3E}">
        <p14:creationId xmlns:p14="http://schemas.microsoft.com/office/powerpoint/2010/main" val="37432520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41786-B8AB-1531-343A-B87F22FC3485}"/>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D12EDA15-07D0-1A6E-7DFF-CE782525761E}"/>
              </a:ext>
            </a:extLst>
          </p:cNvPr>
          <p:cNvSpPr>
            <a:spLocks noGrp="1"/>
          </p:cNvSpPr>
          <p:nvPr>
            <p:ph type="title"/>
          </p:nvPr>
        </p:nvSpPr>
        <p:spPr>
          <a:xfrm>
            <a:off x="541867" y="222468"/>
            <a:ext cx="10287000" cy="589713"/>
          </a:xfrm>
        </p:spPr>
        <p:txBody>
          <a:bodyPr rtlCol="0"/>
          <a:lstStyle>
            <a:defPPr>
              <a:defRPr lang="ru-RU"/>
            </a:defPPr>
          </a:lstStyle>
          <a:p>
            <a:r>
              <a:rPr lang="ru-RU" sz="3600" dirty="0">
                <a:latin typeface="Century Gothic" panose="020B0502020202020204" pitchFamily="34" charset="0"/>
                <a:ea typeface="Verdana" panose="020B0604030504040204" pitchFamily="34" charset="0"/>
                <a:cs typeface="Verdana" panose="020B0604030504040204" pitchFamily="34" charset="0"/>
              </a:rPr>
              <a:t>Видео 2 (</a:t>
            </a:r>
            <a:r>
              <a:rPr lang="en-US" sz="3600" dirty="0">
                <a:latin typeface="Century Gothic" panose="020B0502020202020204" pitchFamily="34" charset="0"/>
                <a:ea typeface="Verdana" panose="020B0604030504040204" pitchFamily="34" charset="0"/>
                <a:cs typeface="Verdana" panose="020B0604030504040204" pitchFamily="34" charset="0"/>
              </a:rPr>
              <a:t>paraglider</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BA97D4A0-767D-511E-EB66-C57CFDDD8429}"/>
              </a:ext>
            </a:extLst>
          </p:cNvPr>
          <p:cNvSpPr>
            <a:spLocks noGrp="1"/>
          </p:cNvSpPr>
          <p:nvPr>
            <p:ph type="sldNum" sz="quarter" idx="4"/>
          </p:nvPr>
        </p:nvSpPr>
        <p:spPr>
          <a:xfrm>
            <a:off x="10342880" y="517325"/>
            <a:ext cx="911963" cy="480364"/>
          </a:xfrm>
        </p:spPr>
        <p:txBody>
          <a:bodyPr rtlCol="0"/>
          <a:lstStyle>
            <a:defPPr>
              <a:defRPr lang="ru-RU"/>
            </a:defPPr>
          </a:lstStyle>
          <a:p>
            <a:pPr rtl="0"/>
            <a:r>
              <a:rPr lang="ru-RU" dirty="0"/>
              <a:t>8</a:t>
            </a:r>
          </a:p>
        </p:txBody>
      </p:sp>
      <p:sp>
        <p:nvSpPr>
          <p:cNvPr id="14" name="Объект 13">
            <a:extLst>
              <a:ext uri="{FF2B5EF4-FFF2-40B4-BE49-F238E27FC236}">
                <a16:creationId xmlns:a16="http://schemas.microsoft.com/office/drawing/2014/main" id="{E648BF0F-9189-EEB6-F8AD-EB94F90FA40E}"/>
              </a:ext>
            </a:extLst>
          </p:cNvPr>
          <p:cNvSpPr>
            <a:spLocks noGrp="1"/>
          </p:cNvSpPr>
          <p:nvPr>
            <p:ph sz="quarter" idx="10"/>
          </p:nvPr>
        </p:nvSpPr>
        <p:spPr>
          <a:xfrm>
            <a:off x="541867" y="850897"/>
            <a:ext cx="10033000" cy="5260311"/>
          </a:xfrm>
        </p:spPr>
        <p:txBody>
          <a:bodyPr rtlCol="0">
            <a:normAutofit/>
          </a:bodyPr>
          <a:lstStyle>
            <a:defPPr>
              <a:defRPr lang="ru-RU"/>
            </a:defPPr>
          </a:lstStyle>
          <a:p>
            <a:pPr marL="0" indent="0">
              <a:buNone/>
            </a:pPr>
            <a:r>
              <a:rPr lang="ru-RU" sz="1800" dirty="0">
                <a:latin typeface="Century Gothic" panose="020B0502020202020204" pitchFamily="34" charset="0"/>
              </a:rPr>
              <a:t>Оценивается устойчивость к изменениям масштаба и вращению объекта. Отслеживается параплан. Объект меняет масштаб и активно крутится в кадре.</a:t>
            </a:r>
          </a:p>
          <a:p>
            <a:pPr marL="285750" indent="-285750">
              <a:buFont typeface="Arial" panose="020B0604020202020204" pitchFamily="34" charset="0"/>
              <a:buChar char="•"/>
            </a:pPr>
            <a:r>
              <a:rPr lang="en-US" sz="1800" dirty="0">
                <a:latin typeface="Century Gothic" panose="020B0502020202020204" pitchFamily="34" charset="0"/>
              </a:rPr>
              <a:t>CSRT </a:t>
            </a:r>
            <a:r>
              <a:rPr lang="ru-RU" sz="1800" dirty="0">
                <a:latin typeface="Century Gothic" panose="020B0502020202020204" pitchFamily="34" charset="0"/>
              </a:rPr>
              <a:t>хуже всего справился с задачей, после поворота параплана в конце видео потерял парапланериста из трекинга.</a:t>
            </a:r>
          </a:p>
          <a:p>
            <a:pPr marL="285750" indent="-285750">
              <a:buFont typeface="Arial" panose="020B0604020202020204" pitchFamily="34" charset="0"/>
              <a:buChar char="•"/>
            </a:pPr>
            <a:r>
              <a:rPr lang="en-US" sz="1800" dirty="0">
                <a:latin typeface="Century Gothic" panose="020B0502020202020204" pitchFamily="34" charset="0"/>
              </a:rPr>
              <a:t>KCF </a:t>
            </a:r>
            <a:r>
              <a:rPr lang="ru-RU" sz="1800" dirty="0">
                <a:latin typeface="Century Gothic" panose="020B0502020202020204" pitchFamily="34" charset="0"/>
              </a:rPr>
              <a:t>показал средние результаты, размер прямоугольника не соответствовал в конце размеру параплана, но не потерял парапланериста из отслеживания.</a:t>
            </a:r>
          </a:p>
          <a:p>
            <a:pPr marL="285750" indent="-285750">
              <a:buFont typeface="Arial" panose="020B0604020202020204" pitchFamily="34" charset="0"/>
              <a:buChar char="•"/>
            </a:pPr>
            <a:r>
              <a:rPr lang="en-US" sz="1800" dirty="0">
                <a:latin typeface="Century Gothic" panose="020B0502020202020204" pitchFamily="34" charset="0"/>
              </a:rPr>
              <a:t>MOSSE </a:t>
            </a:r>
            <a:r>
              <a:rPr lang="ru-RU" sz="1800" dirty="0">
                <a:latin typeface="Century Gothic" panose="020B0502020202020204" pitchFamily="34" charset="0"/>
              </a:rPr>
              <a:t>демонстрировал себя лучше всего,</a:t>
            </a:r>
            <a:br>
              <a:rPr lang="ru-RU" sz="1800" dirty="0">
                <a:latin typeface="Century Gothic" panose="020B0502020202020204" pitchFamily="34" charset="0"/>
              </a:rPr>
            </a:br>
            <a:r>
              <a:rPr lang="ru-RU" sz="1800" dirty="0">
                <a:latin typeface="Century Gothic" panose="020B0502020202020204" pitchFamily="34" charset="0"/>
              </a:rPr>
              <a:t>отследил параплан и его водителя</a:t>
            </a:r>
            <a:br>
              <a:rPr lang="ru-RU" sz="1800" dirty="0">
                <a:latin typeface="Century Gothic" panose="020B0502020202020204" pitchFamily="34" charset="0"/>
              </a:rPr>
            </a:br>
            <a:r>
              <a:rPr lang="ru-RU" sz="1800" dirty="0">
                <a:latin typeface="Century Gothic" panose="020B0502020202020204" pitchFamily="34" charset="0"/>
              </a:rPr>
              <a:t>без ошибок.</a:t>
            </a:r>
          </a:p>
          <a:p>
            <a:pPr marL="0" indent="0">
              <a:buNone/>
            </a:pPr>
            <a:r>
              <a:rPr lang="ru-RU" sz="1800" b="1" dirty="0">
                <a:latin typeface="Century Gothic" panose="020B0502020202020204" pitchFamily="34" charset="0"/>
              </a:rPr>
              <a:t>Победитель:</a:t>
            </a:r>
            <a:r>
              <a:rPr lang="ru-RU" sz="1800" dirty="0">
                <a:latin typeface="Century Gothic" panose="020B0502020202020204" pitchFamily="34" charset="0"/>
              </a:rPr>
              <a:t> </a:t>
            </a:r>
            <a:r>
              <a:rPr lang="en-US" sz="1800" dirty="0">
                <a:latin typeface="Century Gothic" panose="020B0502020202020204" pitchFamily="34" charset="0"/>
              </a:rPr>
              <a:t>MOSSE</a:t>
            </a:r>
            <a:endParaRPr lang="ru-RU" sz="1800" dirty="0">
              <a:latin typeface="Century Gothic" panose="020B0502020202020204" pitchFamily="34" charset="0"/>
            </a:endParaRPr>
          </a:p>
          <a:p>
            <a:pPr marL="502920"/>
            <a:endParaRPr lang="en-US" sz="1800" dirty="0">
              <a:latin typeface="Century Gothic" panose="020B0502020202020204" pitchFamily="34" charset="0"/>
            </a:endParaRPr>
          </a:p>
          <a:p>
            <a:pPr marL="502920"/>
            <a:endParaRPr lang="en-US" sz="1800" dirty="0">
              <a:latin typeface="Century Gothic" panose="020B0502020202020204" pitchFamily="34" charset="0"/>
            </a:endParaRPr>
          </a:p>
        </p:txBody>
      </p:sp>
      <p:sp>
        <p:nvSpPr>
          <p:cNvPr id="3" name="Заголовок 12">
            <a:extLst>
              <a:ext uri="{FF2B5EF4-FFF2-40B4-BE49-F238E27FC236}">
                <a16:creationId xmlns:a16="http://schemas.microsoft.com/office/drawing/2014/main" id="{3759A3EE-120D-B60A-2A0C-446499EB0FAC}"/>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960DE014-F0A2-94F3-17D6-73468FC84FA1}"/>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pic>
        <p:nvPicPr>
          <p:cNvPr id="8" name="Рисунок 7">
            <a:extLst>
              <a:ext uri="{FF2B5EF4-FFF2-40B4-BE49-F238E27FC236}">
                <a16:creationId xmlns:a16="http://schemas.microsoft.com/office/drawing/2014/main" id="{AC6241E1-5D93-B8B2-D9D1-D10B62666441}"/>
              </a:ext>
            </a:extLst>
          </p:cNvPr>
          <p:cNvPicPr>
            <a:picLocks noChangeAspect="1"/>
          </p:cNvPicPr>
          <p:nvPr/>
        </p:nvPicPr>
        <p:blipFill>
          <a:blip r:embed="rId3"/>
          <a:stretch>
            <a:fillRect/>
          </a:stretch>
        </p:blipFill>
        <p:spPr>
          <a:xfrm>
            <a:off x="5953657" y="3166798"/>
            <a:ext cx="6115395" cy="3438297"/>
          </a:xfrm>
          <a:prstGeom prst="rect">
            <a:avLst/>
          </a:prstGeom>
        </p:spPr>
      </p:pic>
      <p:sp>
        <p:nvSpPr>
          <p:cNvPr id="7" name="Заголовок 12">
            <a:extLst>
              <a:ext uri="{FF2B5EF4-FFF2-40B4-BE49-F238E27FC236}">
                <a16:creationId xmlns:a16="http://schemas.microsoft.com/office/drawing/2014/main" id="{F8F43B32-6E72-EDA9-5165-5628E076CEEA}"/>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8832338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Мэдисон">
  <a:themeElements>
    <a:clrScheme name="TM45439525">
      <a:dk1>
        <a:srgbClr val="000000"/>
      </a:dk1>
      <a:lt1>
        <a:srgbClr val="FFFFFF"/>
      </a:lt1>
      <a:dk2>
        <a:srgbClr val="1F2D29"/>
      </a:dk2>
      <a:lt2>
        <a:srgbClr val="E6B32E"/>
      </a:lt2>
      <a:accent1>
        <a:srgbClr val="9F9CD8"/>
      </a:accent1>
      <a:accent2>
        <a:srgbClr val="ED95A2"/>
      </a:accent2>
      <a:accent3>
        <a:srgbClr val="8BB9E1"/>
      </a:accent3>
      <a:accent4>
        <a:srgbClr val="C33F51"/>
      </a:accent4>
      <a:accent5>
        <a:srgbClr val="004048"/>
      </a:accent5>
      <a:accent6>
        <a:srgbClr val="8EC0C1"/>
      </a:accent6>
      <a:hlink>
        <a:srgbClr val="6D9D9B"/>
      </a:hlink>
      <a:folHlink>
        <a:srgbClr val="6D8583"/>
      </a:folHlink>
    </a:clrScheme>
    <a:fontScheme name="Custom 116">
      <a:majorFont>
        <a:latin typeface="Arial"/>
        <a:ea typeface=""/>
        <a:cs typeface="Arial"/>
      </a:majorFont>
      <a:minorFont>
        <a:latin typeface="Arial"/>
        <a:ea typeface=""/>
        <a:cs typeface="Arial"/>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TM45439525_Win32_SL_V9" id="{1C1685F1-2AF6-4AF8-B809-5763D0E52941}" vid="{50BDB98F-F06A-48E8-BE85-F709AAFF0980}"/>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FDAA3C-64F6-49B0-A318-A9CB7B15C2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4AB7AA-D5F0-4687-88B1-6639480A3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92A700-1F12-4B49-8B92-E46F65D7C549}">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257</TotalTime>
  <Words>1609</Words>
  <Application>Microsoft Macintosh PowerPoint</Application>
  <PresentationFormat>Широкоэкранный</PresentationFormat>
  <Paragraphs>269</Paragraphs>
  <Slides>24</Slides>
  <Notes>24</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24</vt:i4>
      </vt:variant>
    </vt:vector>
  </HeadingPairs>
  <TitlesOfParts>
    <vt:vector size="31" baseType="lpstr">
      <vt:lpstr>Aptos</vt:lpstr>
      <vt:lpstr>Arial</vt:lpstr>
      <vt:lpstr>Calibri</vt:lpstr>
      <vt:lpstr>Cambria Math</vt:lpstr>
      <vt:lpstr>Century Gothic</vt:lpstr>
      <vt:lpstr>Wingdings</vt:lpstr>
      <vt:lpstr>Мэдисон</vt:lpstr>
      <vt:lpstr>Алгоритмы цифровой обработки мультимедиа  ИЗ1. Трекинг</vt:lpstr>
      <vt:lpstr>Используемые видео</vt:lpstr>
      <vt:lpstr>Используемые видео</vt:lpstr>
      <vt:lpstr>Выбор трекеров</vt:lpstr>
      <vt:lpstr>Выбор трекеров</vt:lpstr>
      <vt:lpstr>Выбор трекеров</vt:lpstr>
      <vt:lpstr>Параметры оценивания</vt:lpstr>
      <vt:lpstr>Видео 1 (bee)</vt:lpstr>
      <vt:lpstr>Видео 2 (paraglider)</vt:lpstr>
      <vt:lpstr>Видео 3 (car)</vt:lpstr>
      <vt:lpstr>Видео 4 (scateboard)</vt:lpstr>
      <vt:lpstr>Видео 5 (orange)</vt:lpstr>
      <vt:lpstr>Производительность</vt:lpstr>
      <vt:lpstr>Оценка методов</vt:lpstr>
      <vt:lpstr>Общий принцип работы трекинга</vt:lpstr>
      <vt:lpstr>Описание метода MOSSE</vt:lpstr>
      <vt:lpstr>Описание метода MOSSE</vt:lpstr>
      <vt:lpstr>Описание метода MOSSE</vt:lpstr>
      <vt:lpstr>Описание метода MOSSE</vt:lpstr>
      <vt:lpstr>Описание метода MOSSE</vt:lpstr>
      <vt:lpstr>Описание метода MOSSE</vt:lpstr>
      <vt:lpstr>Описание метода MOSSE</vt:lpstr>
      <vt:lpstr>Тесты нашего метода MOSSE</vt:lpstr>
      <vt:lpstr>Тесты нашего метода MOSSE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Дарья Пономарь</dc:creator>
  <cp:lastModifiedBy>Асиет Чеуж</cp:lastModifiedBy>
  <cp:revision>9</cp:revision>
  <dcterms:created xsi:type="dcterms:W3CDTF">2024-01-29T19:41:45Z</dcterms:created>
  <dcterms:modified xsi:type="dcterms:W3CDTF">2025-10-25T00:46:32Z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